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4"/>
  </p:sldMasterIdLst>
  <p:handoutMasterIdLst>
    <p:handoutMasterId r:id="rId25"/>
  </p:handoutMasterIdLst>
  <p:sldIdLst>
    <p:sldId id="278" r:id="rId5"/>
    <p:sldId id="306" r:id="rId6"/>
    <p:sldId id="318" r:id="rId7"/>
    <p:sldId id="295" r:id="rId8"/>
    <p:sldId id="311" r:id="rId9"/>
    <p:sldId id="312" r:id="rId10"/>
    <p:sldId id="324" r:id="rId11"/>
    <p:sldId id="315" r:id="rId12"/>
    <p:sldId id="293" r:id="rId13"/>
    <p:sldId id="320" r:id="rId14"/>
    <p:sldId id="322" r:id="rId15"/>
    <p:sldId id="321" r:id="rId16"/>
    <p:sldId id="314" r:id="rId17"/>
    <p:sldId id="294" r:id="rId18"/>
    <p:sldId id="287" r:id="rId19"/>
    <p:sldId id="288" r:id="rId20"/>
    <p:sldId id="289" r:id="rId21"/>
    <p:sldId id="317" r:id="rId22"/>
    <p:sldId id="323" r:id="rId23"/>
    <p:sldId id="281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iagram" id="{E6F00682-05AD-4BB4-BB47-7CEC56CBD609}">
          <p14:sldIdLst>
            <p14:sldId id="278"/>
            <p14:sldId id="306"/>
            <p14:sldId id="318"/>
            <p14:sldId id="295"/>
            <p14:sldId id="311"/>
            <p14:sldId id="312"/>
            <p14:sldId id="324"/>
            <p14:sldId id="315"/>
            <p14:sldId id="293"/>
            <p14:sldId id="320"/>
            <p14:sldId id="322"/>
            <p14:sldId id="321"/>
            <p14:sldId id="314"/>
            <p14:sldId id="294"/>
            <p14:sldId id="287"/>
            <p14:sldId id="288"/>
            <p14:sldId id="289"/>
            <p14:sldId id="317"/>
            <p14:sldId id="323"/>
            <p14:sldId id="281"/>
          </p14:sldIdLst>
        </p14:section>
        <p14:section name="Untitled Section" id="{C91BA90E-235A-42A7-B96B-07FAAE50A0B9}">
          <p14:sldIdLst/>
        </p14:section>
      </p14:sectionLst>
    </p:ex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54B70"/>
    <a:srgbClr val="BFD730"/>
    <a:srgbClr val="5FAB46"/>
    <a:srgbClr val="D11286"/>
    <a:srgbClr val="4A525D"/>
    <a:srgbClr val="007DA8"/>
    <a:srgbClr val="DDE1E0"/>
    <a:srgbClr val="EEF0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9DCAF9ED-07DC-4A11-8D7F-57B35C25682E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9DCAF9ED-07DC-4A11-8D7F-57B35C25682E}" styleName="Medium Style 1 -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219" autoAdjust="0"/>
    <p:restoredTop sz="97444" autoAdjust="0"/>
  </p:normalViewPr>
  <p:slideViewPr>
    <p:cSldViewPr snapToGrid="0">
      <p:cViewPr varScale="1">
        <p:scale>
          <a:sx n="86" d="100"/>
          <a:sy n="86" d="100"/>
        </p:scale>
        <p:origin x="2094" y="84"/>
      </p:cViewPr>
      <p:guideLst/>
    </p:cSldViewPr>
  </p:slideViewPr>
  <p:outlineViewPr>
    <p:cViewPr>
      <p:scale>
        <a:sx n="33" d="100"/>
        <a:sy n="33" d="100"/>
      </p:scale>
      <p:origin x="0" y="-2076"/>
    </p:cViewPr>
  </p:outlineViewPr>
  <p:notesTextViewPr>
    <p:cViewPr>
      <p:scale>
        <a:sx n="3" d="2"/>
        <a:sy n="3" d="2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notesViewPr>
    <p:cSldViewPr snapToGrid="0" showGuides="1">
      <p:cViewPr varScale="1">
        <p:scale>
          <a:sx n="121" d="100"/>
          <a:sy n="121" d="100"/>
        </p:scale>
        <p:origin x="4932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DE018446-6235-4B5C-8001-993F928B211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FC4F3F7-751E-4FD4-9D11-00EF8BD810BA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43A91CB-CEE5-4A9A-A19F-1CF1D3E84CB5}" type="datetimeFigureOut">
              <a:rPr lang="en-GB" smtClean="0"/>
              <a:t>17/10/2023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FA2EC85-2A71-499C-8B0E-4C1C7559E928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208A5F7-AE90-4FA4-BFED-1E2865A6A17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409100-5C9C-4D61-9352-039A7804DC8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1261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Master" Target="../slideMasters/slideMaster1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31ED-0730-4234-83BE-3F0339E00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2060575"/>
            <a:ext cx="5257799" cy="914751"/>
          </a:xfrm>
          <a:solidFill>
            <a:schemeClr val="accent2"/>
          </a:solidFill>
        </p:spPr>
        <p:txBody>
          <a:bodyPr tIns="151200" rIns="432000" bIns="151200"/>
          <a:lstStyle>
            <a:lvl1pPr>
              <a:defRPr sz="44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42A2AF1-89DB-4180-B3A9-5E62C050D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6781" y="2974975"/>
            <a:ext cx="6398419" cy="455994"/>
          </a:xfrm>
          <a:solidFill>
            <a:schemeClr val="accent1"/>
          </a:solidFill>
        </p:spPr>
        <p:txBody>
          <a:bodyPr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6CF38F2-26E0-4B46-B4E8-F2EA896F011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8175"/>
            <a:ext cx="2971800" cy="455994"/>
          </a:xfrm>
          <a:solidFill>
            <a:schemeClr val="accent3"/>
          </a:solidFill>
        </p:spPr>
        <p:txBody>
          <a:bodyPr wrap="none"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F15B75-9BBA-42A3-9EEC-EB2F5B27C9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sp>
        <p:nvSpPr>
          <p:cNvPr id="21" name="TextBox 20">
            <a:extLst>
              <a:ext uri="{FF2B5EF4-FFF2-40B4-BE49-F238E27FC236}">
                <a16:creationId xmlns:a16="http://schemas.microsoft.com/office/drawing/2014/main" id="{A5473A79-CD7D-4A8E-9466-772CBE12E37A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grpSp>
        <p:nvGrpSpPr>
          <p:cNvPr id="41" name="Group 40">
            <a:extLst>
              <a:ext uri="{FF2B5EF4-FFF2-40B4-BE49-F238E27FC236}">
                <a16:creationId xmlns:a16="http://schemas.microsoft.com/office/drawing/2014/main" id="{A9A0DAD9-AFAA-460B-8B12-7F4FCDCBD945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BA129605-864B-4D16-8908-E9E561376A77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90DBFB89-9FE9-4B5C-A0BC-1605BCC68F05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44" name="Rectangle 43">
              <a:extLst>
                <a:ext uri="{FF2B5EF4-FFF2-40B4-BE49-F238E27FC236}">
                  <a16:creationId xmlns:a16="http://schemas.microsoft.com/office/drawing/2014/main" id="{14D861E6-D2F5-47A3-8D62-B7CD69C9E892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B7F15308-89D0-4D0B-A6F3-0808D4929FDC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5DA6CFCC-0B11-4263-B302-06D122BFB640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2773AC3A-D3D9-4E76-909A-9F40ABBBE664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id="{6CAA72CE-AFD6-4FA0-9F1E-1B8E5BBBF3B7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id="{6A23FE0F-652C-44B6-989F-B6CE25D4A65B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0442F9E-6BFE-473B-BD87-D5114CC87349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193858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31ED-0730-4234-83BE-3F0339E00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2517775"/>
            <a:ext cx="5257799" cy="914751"/>
          </a:xfrm>
          <a:solidFill>
            <a:schemeClr val="accent5"/>
          </a:solidFill>
        </p:spPr>
        <p:txBody>
          <a:bodyPr tIns="151200" rIns="432000" bIns="151200"/>
          <a:lstStyle>
            <a:lvl1pPr>
              <a:defRPr sz="44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42A2AF1-89DB-4180-B3A9-5E62C050D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6781" y="3431382"/>
            <a:ext cx="6398419" cy="455994"/>
          </a:xfrm>
          <a:solidFill>
            <a:srgbClr val="4A525D"/>
          </a:solidFill>
        </p:spPr>
        <p:txBody>
          <a:bodyPr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6CF38F2-26E0-4B46-B4E8-F2EA896F011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8175"/>
            <a:ext cx="2971800" cy="455994"/>
          </a:xfrm>
          <a:solidFill>
            <a:schemeClr val="accent1"/>
          </a:solidFill>
        </p:spPr>
        <p:txBody>
          <a:bodyPr wrap="none"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F15B75-9BBA-42A3-9EEC-EB2F5B27C9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92315F08-B498-4962-83BC-604AC3800300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1C3543A5-92BA-4D83-941A-2A1D8B09EFD4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6C049C7F-7191-4BC1-ADB4-B2726328666E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94B0025D-4BF9-491C-88AB-E7625CBDE197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9A5F2828-2D49-46CC-BC57-F09622D68E28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3674E3F-7EEF-446D-A388-C9C6397E9D1B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5EBDF59-83AC-46DC-95E4-5034A7CE7B76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900F636-B6ED-4BE9-BE62-40BEED6F2F60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A13A4D2B-D6A4-4652-BAC4-35C6D68DECEC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5D92024D-8543-404B-A489-4A437FC1DEB8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65416FC-F5D8-4FBF-B1B6-2BA96E1DE1F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41844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3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31ED-0730-4234-83BE-3F0339E00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2975768"/>
            <a:ext cx="5257799" cy="914751"/>
          </a:xfrm>
          <a:solidFill>
            <a:schemeClr val="accent2"/>
          </a:solidFill>
        </p:spPr>
        <p:txBody>
          <a:bodyPr tIns="151200" rIns="432000" bIns="151200"/>
          <a:lstStyle>
            <a:lvl1pPr>
              <a:defRPr sz="44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42A2AF1-89DB-4180-B3A9-5E62C050D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6781" y="3889375"/>
            <a:ext cx="6398419" cy="455994"/>
          </a:xfrm>
          <a:solidFill>
            <a:srgbClr val="4A525D"/>
          </a:solidFill>
        </p:spPr>
        <p:txBody>
          <a:bodyPr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6CF38F2-26E0-4B46-B4E8-F2EA896F011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8175"/>
            <a:ext cx="2971800" cy="455994"/>
          </a:xfrm>
          <a:solidFill>
            <a:schemeClr val="accent5"/>
          </a:solidFill>
        </p:spPr>
        <p:txBody>
          <a:bodyPr wrap="none"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F15B75-9BBA-42A3-9EEC-EB2F5B27C9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FA0575B4-4ADB-4324-A120-D87FBB02C28A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F5BE2BAD-5C7C-4F3B-BE22-D4E72CEBEF2E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7DE14D6-F487-48FC-936E-1CD64F46F6F0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BFCFB0B4-1CE3-45A6-B8EC-38B409DC524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8F699F77-6891-4719-ACBF-303E4E8F5896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E8FAB387-6CFC-4F5A-B101-7BC1E4E92171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ADDB2EA-EAE3-4E6E-BC0F-1F3E9C950DF2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D69508D5-8F51-4E1B-BB6E-5C1B92EA2811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8FCF4660-D79E-4839-80CD-30EDAF9DC24E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EF1B8651-E6E2-41D0-B0FA-F0BA1EA3D8FE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sp>
        <p:nvSpPr>
          <p:cNvPr id="26" name="Footer Placeholder 3">
            <a:extLst>
              <a:ext uri="{FF2B5EF4-FFF2-40B4-BE49-F238E27FC236}">
                <a16:creationId xmlns:a16="http://schemas.microsoft.com/office/drawing/2014/main" id="{CD3DD775-1771-4406-91BD-DCC5D8DC515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960691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4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31ED-0730-4234-83BE-3F0339E00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1" y="3660089"/>
            <a:ext cx="5257799" cy="914751"/>
          </a:xfrm>
          <a:solidFill>
            <a:schemeClr val="tx2"/>
          </a:solidFill>
        </p:spPr>
        <p:txBody>
          <a:bodyPr tIns="151200" rIns="432000" bIns="151200"/>
          <a:lstStyle>
            <a:lvl1pPr>
              <a:defRPr sz="44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42A2AF1-89DB-4180-B3A9-5E62C050D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6781" y="4573696"/>
            <a:ext cx="6398419" cy="455994"/>
          </a:xfrm>
          <a:solidFill>
            <a:schemeClr val="accent5"/>
          </a:solidFill>
        </p:spPr>
        <p:txBody>
          <a:bodyPr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86CF38F2-26E0-4B46-B4E8-F2EA896F0115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8175"/>
            <a:ext cx="2971800" cy="455994"/>
          </a:xfrm>
          <a:solidFill>
            <a:schemeClr val="accent1"/>
          </a:solidFill>
        </p:spPr>
        <p:txBody>
          <a:bodyPr wrap="none"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F15B75-9BBA-42A3-9EEC-EB2F5B27C9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grpSp>
        <p:nvGrpSpPr>
          <p:cNvPr id="13" name="Group 12">
            <a:extLst>
              <a:ext uri="{FF2B5EF4-FFF2-40B4-BE49-F238E27FC236}">
                <a16:creationId xmlns:a16="http://schemas.microsoft.com/office/drawing/2014/main" id="{BC15A7EE-A529-4A74-A7AB-97E8E4FEDDEE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0F60DB8B-89CF-4614-97FC-9D0A8E29940C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7E179FC5-5592-4A8F-8FCA-2339A7E5D9E2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79F7F8D6-60D8-4000-9E8C-00FDBB62C71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B5085EFA-BC48-4A6F-9DF2-14FBAA891A09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45BCEE8-4BEF-42A1-AA34-A07021C664AD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6D30BCB7-DA81-4279-A812-F73633617EA7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5216C304-9F53-418B-B677-41EF82368175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5FECC761-6093-4C21-873A-C1E5824D33C4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5" name="TextBox 24">
            <a:extLst>
              <a:ext uri="{FF2B5EF4-FFF2-40B4-BE49-F238E27FC236}">
                <a16:creationId xmlns:a16="http://schemas.microsoft.com/office/drawing/2014/main" id="{7042DF63-5F4E-412D-A0FF-44C4C11DB302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sp>
        <p:nvSpPr>
          <p:cNvPr id="19" name="Footer Placeholder 3">
            <a:extLst>
              <a:ext uri="{FF2B5EF4-FFF2-40B4-BE49-F238E27FC236}">
                <a16:creationId xmlns:a16="http://schemas.microsoft.com/office/drawing/2014/main" id="{CD300CB4-6F58-4D3C-8B23-450BC136576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863224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(1 Column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FF945-6F89-4A76-8074-F78D3220F2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1" y="2060312"/>
            <a:ext cx="4343401" cy="686063"/>
          </a:xfrm>
          <a:solidFill>
            <a:schemeClr val="accent1"/>
          </a:solidFill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E84951-276D-4407-8746-38D6E5739D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2E7C0D6-8B3B-4C32-9B12-3B27B03576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2977357"/>
            <a:ext cx="3657600" cy="451486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F1D45B3C-0F90-4B00-BE1D-56AEB884794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661171"/>
            <a:ext cx="3657600" cy="456803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403B560C-A724-4BBC-A74C-B17DE174546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347367"/>
            <a:ext cx="3657600" cy="456407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43587D90-9191-4218-9029-BF2A07DECD8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035945"/>
            <a:ext cx="3657600" cy="455218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5CBAB612-B7B0-4F7C-908F-B3CAA6C64DD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9760"/>
            <a:ext cx="3657600" cy="451644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grpSp>
        <p:nvGrpSpPr>
          <p:cNvPr id="14" name="Group 13">
            <a:extLst>
              <a:ext uri="{FF2B5EF4-FFF2-40B4-BE49-F238E27FC236}">
                <a16:creationId xmlns:a16="http://schemas.microsoft.com/office/drawing/2014/main" id="{14D63246-A2C0-4677-BEE3-C7FB10CE979D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5" name="Rectangle 14">
              <a:extLst>
                <a:ext uri="{FF2B5EF4-FFF2-40B4-BE49-F238E27FC236}">
                  <a16:creationId xmlns:a16="http://schemas.microsoft.com/office/drawing/2014/main" id="{0025683F-9230-4CBB-B2B5-65CD68181833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E7EB9B53-3586-49AD-A0D9-6D8D0B709499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7" name="Rectangle 16">
              <a:extLst>
                <a:ext uri="{FF2B5EF4-FFF2-40B4-BE49-F238E27FC236}">
                  <a16:creationId xmlns:a16="http://schemas.microsoft.com/office/drawing/2014/main" id="{285C5601-ACA4-46B7-B6D5-CFFC4BBE85E4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C31B6B6-9B7B-4B58-BE52-B7F42A8B1093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E1E02D8-48E7-46C9-A6AB-53C9F0F48D32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8594238-F45C-4547-A7A7-128DDE3B4104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03B29561-E3D4-44FE-9723-FBAFB9B59316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E55C902-E60A-474E-BFD3-4E89462628B8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60E0E1D3-C349-4645-8982-073C0877549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38876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 (2 Column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FF945-6F89-4A76-8074-F78D3220F21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-2" y="2060312"/>
            <a:ext cx="4343401" cy="686063"/>
          </a:xfrm>
          <a:solidFill>
            <a:schemeClr val="accent1"/>
          </a:solidFill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4CE84951-276D-4407-8746-38D6E5739D0B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02E7C0D6-8B3B-4C32-9B12-3B27B0357626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2977357"/>
            <a:ext cx="3657600" cy="451644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0" name="Text Placeholder 8">
            <a:extLst>
              <a:ext uri="{FF2B5EF4-FFF2-40B4-BE49-F238E27FC236}">
                <a16:creationId xmlns:a16="http://schemas.microsoft.com/office/drawing/2014/main" id="{F1D45B3C-0F90-4B00-BE1D-56AEB884794E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3661171"/>
            <a:ext cx="3657600" cy="456803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1" name="Text Placeholder 8">
            <a:extLst>
              <a:ext uri="{FF2B5EF4-FFF2-40B4-BE49-F238E27FC236}">
                <a16:creationId xmlns:a16="http://schemas.microsoft.com/office/drawing/2014/main" id="{403B560C-A724-4BBC-A74C-B17DE1745469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57200" y="4347367"/>
            <a:ext cx="3657600" cy="456407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2" name="Text Placeholder 8">
            <a:extLst>
              <a:ext uri="{FF2B5EF4-FFF2-40B4-BE49-F238E27FC236}">
                <a16:creationId xmlns:a16="http://schemas.microsoft.com/office/drawing/2014/main" id="{43587D90-9191-4218-9029-BF2A07DECD8A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0" y="5035945"/>
            <a:ext cx="3657600" cy="455218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3" name="Text Placeholder 8">
            <a:extLst>
              <a:ext uri="{FF2B5EF4-FFF2-40B4-BE49-F238E27FC236}">
                <a16:creationId xmlns:a16="http://schemas.microsoft.com/office/drawing/2014/main" id="{5CBAB612-B7B0-4F7C-908F-B3CAA6C64DDF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5719760"/>
            <a:ext cx="3657600" cy="451644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5" name="Text Placeholder 8">
            <a:extLst>
              <a:ext uri="{FF2B5EF4-FFF2-40B4-BE49-F238E27FC236}">
                <a16:creationId xmlns:a16="http://schemas.microsoft.com/office/drawing/2014/main" id="{C9C4FC89-3956-4AEC-9817-CA5E3289FDCD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5029200" y="2977357"/>
            <a:ext cx="3657600" cy="451644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6" name="Text Placeholder 8">
            <a:extLst>
              <a:ext uri="{FF2B5EF4-FFF2-40B4-BE49-F238E27FC236}">
                <a16:creationId xmlns:a16="http://schemas.microsoft.com/office/drawing/2014/main" id="{FDFAD49B-DB6E-44D0-B37F-38B1F027D43B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029200" y="3661171"/>
            <a:ext cx="3657600" cy="456803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7" name="Text Placeholder 8">
            <a:extLst>
              <a:ext uri="{FF2B5EF4-FFF2-40B4-BE49-F238E27FC236}">
                <a16:creationId xmlns:a16="http://schemas.microsoft.com/office/drawing/2014/main" id="{4FC183B8-E070-4869-9EB7-D16B3471C1A4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5029200" y="4347367"/>
            <a:ext cx="3657600" cy="456407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8" name="Text Placeholder 8">
            <a:extLst>
              <a:ext uri="{FF2B5EF4-FFF2-40B4-BE49-F238E27FC236}">
                <a16:creationId xmlns:a16="http://schemas.microsoft.com/office/drawing/2014/main" id="{A68429F6-7072-49EC-A2FC-2391028D20A3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5029200" y="5035945"/>
            <a:ext cx="3657600" cy="455218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19" name="Text Placeholder 8">
            <a:extLst>
              <a:ext uri="{FF2B5EF4-FFF2-40B4-BE49-F238E27FC236}">
                <a16:creationId xmlns:a16="http://schemas.microsoft.com/office/drawing/2014/main" id="{5636879A-3FA9-479B-80B6-FAA80E340C0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5029200" y="5719760"/>
            <a:ext cx="3657600" cy="451644"/>
          </a:xfrm>
          <a:solidFill>
            <a:schemeClr val="accent3"/>
          </a:solidFill>
        </p:spPr>
        <p:txBody>
          <a:bodyPr lIns="442800" tIns="90000" rIns="432000" bIns="82800" anchor="t"/>
          <a:lstStyle>
            <a:lvl1pPr>
              <a:defRPr sz="2000" b="1">
                <a:solidFill>
                  <a:schemeClr val="bg1"/>
                </a:solidFill>
              </a:defRPr>
            </a:lvl1pPr>
            <a:lvl2pPr>
              <a:defRPr b="1">
                <a:solidFill>
                  <a:schemeClr val="bg1"/>
                </a:solidFill>
              </a:defRPr>
            </a:lvl2pPr>
            <a:lvl3pPr marL="88900" indent="0">
              <a:buNone/>
              <a:defRPr b="1">
                <a:solidFill>
                  <a:schemeClr val="bg1"/>
                </a:solidFill>
              </a:defRPr>
            </a:lvl3pPr>
            <a:lvl4pPr>
              <a:defRPr b="1">
                <a:solidFill>
                  <a:schemeClr val="bg1"/>
                </a:solidFill>
              </a:defRPr>
            </a:lvl4pPr>
            <a:lvl5pPr>
              <a:defRPr b="1"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BD76F7EB-5BB7-4398-9160-7DF9E020A4BE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1D5F490A-3F49-4345-86C5-DBEB0A72B638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0E70C1BB-4A5F-4CFF-9638-22A69CC53352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23" name="Rectangle 22">
              <a:extLst>
                <a:ext uri="{FF2B5EF4-FFF2-40B4-BE49-F238E27FC236}">
                  <a16:creationId xmlns:a16="http://schemas.microsoft.com/office/drawing/2014/main" id="{8E86413C-4F1C-44B6-8F13-881B504B7E39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4ADA96E6-0B73-4B37-A166-DF185D8EF477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57900EA8-6E22-4764-A26B-866BFE7A21E4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34CF09D-BB92-4A77-AB2C-57E002D9CCE0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182D4E0-E73A-4055-80F2-71362A2E2E46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56C6D251-AA36-449C-9DB5-A63FEF61D217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9" name="Footer Placeholder 7">
            <a:extLst>
              <a:ext uri="{FF2B5EF4-FFF2-40B4-BE49-F238E27FC236}">
                <a16:creationId xmlns:a16="http://schemas.microsoft.com/office/drawing/2014/main" id="{0C932311-C2D6-44FB-BD45-45B275816DE9}"/>
              </a:ext>
            </a:extLst>
          </p:cNvPr>
          <p:cNvSpPr>
            <a:spLocks noGrp="1"/>
          </p:cNvSpPr>
          <p:nvPr>
            <p:ph type="ftr" sz="quarter" idx="20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45305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Chapter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531ED-0730-4234-83BE-3F0339E00EF7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" y="2746375"/>
            <a:ext cx="5257800" cy="914399"/>
          </a:xfrm>
          <a:solidFill>
            <a:schemeClr val="accent5"/>
          </a:solidFill>
        </p:spPr>
        <p:txBody>
          <a:bodyPr wrap="none" tIns="151200" rIns="432000" bIns="151200"/>
          <a:lstStyle>
            <a:lvl1pPr>
              <a:defRPr sz="44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142A2AF1-89DB-4180-B3A9-5E62C050DC5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916781" y="3660775"/>
            <a:ext cx="3209982" cy="455994"/>
          </a:xfrm>
          <a:solidFill>
            <a:schemeClr val="accent3"/>
          </a:solidFill>
        </p:spPr>
        <p:txBody>
          <a:bodyPr wrap="none" lIns="252000" tIns="72000" rIns="252000" bIns="504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E2F15B75-9BBA-42A3-9EEC-EB2F5B27C954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03F29355-F8FC-4C76-B688-9130730DCE8B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B4F0CE0E-C034-4B84-AC1B-471FA0FDDC1F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713D13E8-ACAF-41E9-B258-7762E79B7473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A9BB7718-47B3-478E-AFE7-FACFD1DB0B66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9C79ACC1-6A1A-4B22-9CEB-AE8698FC15D8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8198AAC-9C22-4B8D-ABF4-8B5D06F50B6D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968B765E-D1B9-4C25-B26A-397A4ECEB241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F7DD64E-4037-4A37-9062-1534D3B53831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E94E4DD-A193-4292-B5A1-B50789F0A54D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3" name="TextBox 22">
            <a:extLst>
              <a:ext uri="{FF2B5EF4-FFF2-40B4-BE49-F238E27FC236}">
                <a16:creationId xmlns:a16="http://schemas.microsoft.com/office/drawing/2014/main" id="{89890B82-62A7-4EBD-A018-27E9243C6A8A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DDB3DF1D-855B-402A-81E7-BCBF902240AC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137255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Statement 1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D9AA509-88B1-4A16-88C9-10F953552AC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1143000" y="2294692"/>
            <a:ext cx="5715000" cy="1360566"/>
          </a:xfrm>
          <a:solidFill>
            <a:schemeClr val="accent5"/>
          </a:solidFill>
        </p:spPr>
        <p:txBody>
          <a:bodyPr wrap="none" lIns="36000" tIns="68400" rIns="36000" bIns="72000" anchor="ctr"/>
          <a:lstStyle>
            <a:lvl1pPr algn="ctr">
              <a:defRPr sz="88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48C9C2F-F8D8-4ECE-BF87-7F86C04C2ED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6858000" y="2976317"/>
            <a:ext cx="1369217" cy="683119"/>
          </a:xfrm>
          <a:solidFill>
            <a:schemeClr val="accent1"/>
          </a:solidFill>
        </p:spPr>
        <p:txBody>
          <a:bodyPr wrap="none" lIns="36000" tIns="118800" rIns="36000" bIns="118800" anchor="ctr"/>
          <a:lstStyle>
            <a:lvl1pPr algn="ctr">
              <a:defRPr sz="32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81CAF35-73DA-4764-A301-138E0B8FD61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2971800" y="3660775"/>
            <a:ext cx="3886200" cy="912925"/>
          </a:xfrm>
          <a:solidFill>
            <a:schemeClr val="accent2"/>
          </a:solidFill>
        </p:spPr>
        <p:txBody>
          <a:bodyPr wrap="none" lIns="36000" tIns="151200" rIns="36000" bIns="151200" anchor="ctr"/>
          <a:lstStyle>
            <a:lvl1pPr algn="ctr">
              <a:defRPr sz="44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04DE3B-A662-4429-B336-A90DCDEE1F3D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81C552E-4841-4797-91B9-6D5A99BA92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11" name="Group 10">
            <a:extLst>
              <a:ext uri="{FF2B5EF4-FFF2-40B4-BE49-F238E27FC236}">
                <a16:creationId xmlns:a16="http://schemas.microsoft.com/office/drawing/2014/main" id="{709E07EE-9B44-4F9D-9F34-1E58134EA0A5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514C7B07-93C7-4823-B2A2-32FAD21D1FD9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4AB8594-41EA-4E35-9628-B1562CCE4FC5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83EB7B98-4819-462E-8F1B-DBD6AA103D55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68C277F7-D0CA-4E0A-8863-F072C6FCBD09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6600256E-A896-47AC-91F8-B81CEBA81941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A024B21-835C-4E63-B6EF-701E8AC191DC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08D607AC-14EE-4F98-87DA-468D3162AB30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7FDCA9C1-24FB-4236-959D-2D1C780345C8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63CCC02A-B5DB-45C0-AC45-B05CDBC695FA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3">
            <a:extLst>
              <a:ext uri="{FF2B5EF4-FFF2-40B4-BE49-F238E27FC236}">
                <a16:creationId xmlns:a16="http://schemas.microsoft.com/office/drawing/2014/main" id="{77DCFA43-2E11-49F1-ADA1-E5E43284F5C6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27037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Key Statement 2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ED9AA509-88B1-4A16-88C9-10F953552AC2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829682"/>
            <a:ext cx="2746511" cy="690389"/>
          </a:xfrm>
          <a:solidFill>
            <a:schemeClr val="accent5"/>
          </a:solidFill>
        </p:spPr>
        <p:txBody>
          <a:bodyPr wrap="none" lIns="36000" tIns="122400" rIns="36000" bIns="122400" anchor="ctr"/>
          <a:lstStyle>
            <a:lvl1pPr algn="ctr">
              <a:defRPr sz="32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48C9C2F-F8D8-4ECE-BF87-7F86C04C2ED0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2517839"/>
            <a:ext cx="5029200" cy="1371472"/>
          </a:xfrm>
          <a:solidFill>
            <a:schemeClr val="accent1"/>
          </a:solidFill>
        </p:spPr>
        <p:txBody>
          <a:bodyPr wrap="none" lIns="36000" tIns="75600" rIns="36000" bIns="75600" anchor="ctr"/>
          <a:lstStyle>
            <a:lvl1pPr algn="ctr">
              <a:defRPr sz="88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your</a:t>
            </a:r>
            <a:endParaRPr lang="en-GB" dirty="0"/>
          </a:p>
        </p:txBody>
      </p:sp>
      <p:sp>
        <p:nvSpPr>
          <p:cNvPr id="10" name="Text Placeholder 7">
            <a:extLst>
              <a:ext uri="{FF2B5EF4-FFF2-40B4-BE49-F238E27FC236}">
                <a16:creationId xmlns:a16="http://schemas.microsoft.com/office/drawing/2014/main" id="{781CAF35-73DA-4764-A301-138E0B8FD611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5943600" y="3201280"/>
            <a:ext cx="2743199" cy="690389"/>
          </a:xfrm>
          <a:solidFill>
            <a:schemeClr val="accent3"/>
          </a:solidFill>
        </p:spPr>
        <p:txBody>
          <a:bodyPr wrap="none" lIns="36000" tIns="122400" rIns="36000" bIns="122400" anchor="ctr"/>
          <a:lstStyle>
            <a:lvl1pPr algn="ctr">
              <a:defRPr sz="32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8404DE3B-A662-4429-B336-A90DCDEE1F3D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A81C552E-4841-4797-91B9-6D5A99BA92B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sp>
        <p:nvSpPr>
          <p:cNvPr id="12" name="Text Placeholder 7">
            <a:extLst>
              <a:ext uri="{FF2B5EF4-FFF2-40B4-BE49-F238E27FC236}">
                <a16:creationId xmlns:a16="http://schemas.microsoft.com/office/drawing/2014/main" id="{ACA23913-067C-4C2D-A25C-13FF9FFA23C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2514600" y="3889202"/>
            <a:ext cx="4572000" cy="914751"/>
          </a:xfrm>
          <a:solidFill>
            <a:schemeClr val="accent5"/>
          </a:solidFill>
        </p:spPr>
        <p:txBody>
          <a:bodyPr wrap="none" lIns="36000" tIns="151200" rIns="36000" bIns="151200" anchor="ctr"/>
          <a:lstStyle>
            <a:lvl1pPr algn="ctr">
              <a:defRPr sz="4400" b="1" cap="all" baseline="0">
                <a:solidFill>
                  <a:schemeClr val="bg2"/>
                </a:solidFill>
                <a:latin typeface="+mj-lt"/>
              </a:defRPr>
            </a:lvl1pPr>
            <a:lvl2pPr marL="0" indent="0">
              <a:buNone/>
              <a:defRPr sz="7200" b="1" cap="all" baseline="0">
                <a:solidFill>
                  <a:schemeClr val="accent1"/>
                </a:solidFill>
                <a:latin typeface="+mj-lt"/>
              </a:defRPr>
            </a:lvl2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F11FBCC4-3C66-4975-8628-179BD209FB84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43412677-7E5C-4018-BC0F-30760070034A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B8864A89-4BFE-412A-ABDA-2B5011BD36F8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F314885F-BA00-43BB-984C-CC780864EDAC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290423E3-254F-4237-AEBC-31499B50CA81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1E87D005-9917-43F4-A2BD-DA4CDB3BCFFA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B5610E66-7443-46DF-A691-1BCD04DF924C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18F976A8-90A7-43C1-99DE-9B4D6B6B52B1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02DC8B2-0012-4115-B0E1-C29F99E6E56E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F3090597-1022-4399-B5F0-3D9C3D26140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23">
            <a:extLst>
              <a:ext uri="{FF2B5EF4-FFF2-40B4-BE49-F238E27FC236}">
                <a16:creationId xmlns:a16="http://schemas.microsoft.com/office/drawing/2014/main" id="{AEB52D43-5104-4A09-B680-CB6518A51EF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177336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Quote (Left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E43CECE-CD26-4645-8ECD-9AD4CC760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146175"/>
            <a:ext cx="5029200" cy="4114800"/>
          </a:xfrm>
          <a:solidFill>
            <a:schemeClr val="bg2"/>
          </a:solidFill>
        </p:spPr>
        <p:txBody>
          <a:bodyPr lIns="435600" rIns="288000" anchor="ctr">
            <a:noAutofit/>
          </a:bodyPr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Enter quote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6C10462-EDB7-4577-AC23-0633804DF8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5260975"/>
            <a:ext cx="2286000" cy="455630"/>
          </a:xfrm>
          <a:solidFill>
            <a:schemeClr val="accent2"/>
          </a:solidFill>
        </p:spPr>
        <p:txBody>
          <a:bodyPr wrap="none" lIns="442800" tIns="129600" rIns="432000" bIns="129600" anchor="t"/>
          <a:lstStyle>
            <a:lvl1pPr>
              <a:defRPr sz="1400">
                <a:solidFill>
                  <a:schemeClr val="bg2"/>
                </a:solidFill>
              </a:defRPr>
            </a:lvl1pPr>
            <a:lvl2pPr marL="0" indent="0">
              <a:buNone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04941A-6EE2-483D-8AE3-A9284E1DB0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88975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9C20181-E2BB-4B05-84C4-44D0F58C20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>
            <a:off x="4572000" y="5262563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15FEF861-B9CD-4A2F-8612-C24069EDA01B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0" name="Rectangle 9">
              <a:extLst>
                <a:ext uri="{FF2B5EF4-FFF2-40B4-BE49-F238E27FC236}">
                  <a16:creationId xmlns:a16="http://schemas.microsoft.com/office/drawing/2014/main" id="{F46BFF39-8789-4062-A57B-54EF456FDA92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DC10DE78-98C5-427F-AD58-4C2BDCD1374D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E6CEEF1F-8A3E-42BA-8C49-B1F91E5DBFC1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83B25239-1199-4982-987B-02252BEAC55E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D111B591-6030-4F05-B698-B4C2B9623957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AA25B92-FB0E-4F37-A45D-AC7E2C3BE0E0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255A01F-46F8-4083-AD60-E88351254C12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824B71CA-0181-4F17-8F3C-B304CE6CF60D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3" name="Footer Placeholder 7">
            <a:extLst>
              <a:ext uri="{FF2B5EF4-FFF2-40B4-BE49-F238E27FC236}">
                <a16:creationId xmlns:a16="http://schemas.microsoft.com/office/drawing/2014/main" id="{C8359F84-9EE1-4F51-A2E4-F9DDA3F8C82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4" name="Slide Number Placeholder 23">
            <a:extLst>
              <a:ext uri="{FF2B5EF4-FFF2-40B4-BE49-F238E27FC236}">
                <a16:creationId xmlns:a16="http://schemas.microsoft.com/office/drawing/2014/main" id="{4AA2E652-E74B-476B-A85D-C51CBE1C2D4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01160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Quote (Right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E43CECE-CD26-4645-8ECD-9AD4CC760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17180" y="1146175"/>
            <a:ext cx="5029200" cy="4114800"/>
          </a:xfrm>
          <a:solidFill>
            <a:schemeClr val="bg2"/>
          </a:solidFill>
        </p:spPr>
        <p:txBody>
          <a:bodyPr lIns="435600" rIns="288000" anchor="ctr">
            <a:noAutofit/>
          </a:bodyPr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Enter quote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6C10462-EDB7-4577-AC23-0633804DF8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17180" y="5260975"/>
            <a:ext cx="2283620" cy="455630"/>
          </a:xfrm>
          <a:solidFill>
            <a:schemeClr val="accent2"/>
          </a:solidFill>
        </p:spPr>
        <p:txBody>
          <a:bodyPr wrap="none" lIns="442800" tIns="129600" rIns="432000" bIns="129600" anchor="t"/>
          <a:lstStyle>
            <a:lvl1pPr>
              <a:defRPr sz="1400">
                <a:solidFill>
                  <a:schemeClr val="bg2"/>
                </a:solidFill>
              </a:defRPr>
            </a:lvl1pPr>
            <a:lvl2pPr marL="0" indent="0">
              <a:buNone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04941A-6EE2-483D-8AE3-A9284E1DB0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17180" y="688975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9C20181-E2BB-4B05-84C4-44D0F58C20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>
            <a:off x="8689180" y="5262563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29065074-71FA-440F-89FE-D5049E9B2826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F2F12E8F-19CC-4BA3-B83F-F843A6B6C98E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4B29AF30-C009-4544-9D22-C469CDEBD02A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8F31AEE0-B04E-4465-858D-49F7CD8DF1C7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931CEF2-709B-491A-913D-FDF0F1D89C23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D1E2AE0D-3882-4DF6-B71A-9C8F53BC41D4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F91A705D-EB54-47E8-A5C7-2EE78A01F051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EF85B2A6-52D3-4711-B9B9-7449E3CAA385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F0DD87B-EA35-462E-8EDB-942F08A362EE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F8D72403-2ECF-4F8E-B782-F97C44501B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23">
            <a:extLst>
              <a:ext uri="{FF2B5EF4-FFF2-40B4-BE49-F238E27FC236}">
                <a16:creationId xmlns:a16="http://schemas.microsoft.com/office/drawing/2014/main" id="{EE960BC6-4B89-43C9-B67C-F6D4C610067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2076708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hort Quote (Left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E43CECE-CD26-4645-8ECD-9AD4CC760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2060575"/>
            <a:ext cx="5029200" cy="2286000"/>
          </a:xfrm>
          <a:solidFill>
            <a:schemeClr val="bg2"/>
          </a:solidFill>
        </p:spPr>
        <p:txBody>
          <a:bodyPr lIns="435600" rIns="288000" anchor="ctr">
            <a:noAutofit/>
          </a:bodyPr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Enter quote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6C10462-EDB7-4577-AC23-0633804DF8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4348948"/>
            <a:ext cx="2286000" cy="455630"/>
          </a:xfrm>
          <a:solidFill>
            <a:schemeClr val="accent2"/>
          </a:solidFill>
        </p:spPr>
        <p:txBody>
          <a:bodyPr wrap="none" lIns="442800" tIns="129600" rIns="432000" bIns="129600" anchor="t"/>
          <a:lstStyle>
            <a:lvl1pPr>
              <a:defRPr sz="1400">
                <a:solidFill>
                  <a:schemeClr val="bg2"/>
                </a:solidFill>
              </a:defRPr>
            </a:lvl1pPr>
            <a:lvl2pPr marL="0" indent="0">
              <a:buNone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04941A-6EE2-483D-8AE3-A9284E1DB0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1605757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9C20181-E2BB-4B05-84C4-44D0F58C20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>
            <a:off x="4572000" y="4346575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10" name="Group 9">
            <a:extLst>
              <a:ext uri="{FF2B5EF4-FFF2-40B4-BE49-F238E27FC236}">
                <a16:creationId xmlns:a16="http://schemas.microsoft.com/office/drawing/2014/main" id="{8B2A7249-9190-4DE0-9DC6-6C3BF3406D42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74FF2E00-1C25-4284-BE57-DED8EE5C95B5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D4FC8E3D-879C-4899-BE14-A14867F743A8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9E199E-09E0-439F-8547-FE0EBB57747E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B3426A0-31CC-417D-BF4F-1054F5B88FC4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8A727BD-6F58-4322-A289-FFD9436E89CE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5C0862D0-F8B4-4008-BC10-C9CB52596CB9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935E831-AB60-4B59-AAE6-200659FFF4C6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B6FF7E70-7802-4B99-B427-119DDDCBE838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602C30CF-0501-4343-A9C1-F4082F5C60E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23">
            <a:extLst>
              <a:ext uri="{FF2B5EF4-FFF2-40B4-BE49-F238E27FC236}">
                <a16:creationId xmlns:a16="http://schemas.microsoft.com/office/drawing/2014/main" id="{C3E84700-6AFD-4A63-B38C-5A231865AC63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62288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Short Quote (Right)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E43CECE-CD26-4645-8ECD-9AD4CC760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114800" y="2060575"/>
            <a:ext cx="5029200" cy="2286000"/>
          </a:xfrm>
          <a:solidFill>
            <a:schemeClr val="bg2"/>
          </a:solidFill>
        </p:spPr>
        <p:txBody>
          <a:bodyPr lIns="435600" rIns="288000" anchor="ctr">
            <a:noAutofit/>
          </a:bodyPr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Enter quote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6C10462-EDB7-4577-AC23-0633804DF8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114800" y="4348948"/>
            <a:ext cx="2286000" cy="455630"/>
          </a:xfrm>
          <a:solidFill>
            <a:schemeClr val="accent2"/>
          </a:solidFill>
        </p:spPr>
        <p:txBody>
          <a:bodyPr wrap="none" lIns="442800" tIns="129600" rIns="432000" bIns="129600" anchor="t"/>
          <a:lstStyle>
            <a:lvl1pPr>
              <a:defRPr sz="1400">
                <a:solidFill>
                  <a:schemeClr val="bg2"/>
                </a:solidFill>
              </a:defRPr>
            </a:lvl1pPr>
            <a:lvl2pPr marL="0" indent="0">
              <a:buNone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04941A-6EE2-483D-8AE3-A9284E1DB0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4114800" y="1605757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9C20181-E2BB-4B05-84C4-44D0F58C20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>
            <a:off x="8686800" y="4346575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9" name="Group 8">
            <a:extLst>
              <a:ext uri="{FF2B5EF4-FFF2-40B4-BE49-F238E27FC236}">
                <a16:creationId xmlns:a16="http://schemas.microsoft.com/office/drawing/2014/main" id="{67A44ABB-3E65-4358-8E2C-48888D25EA39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1" name="Rectangle 10">
              <a:extLst>
                <a:ext uri="{FF2B5EF4-FFF2-40B4-BE49-F238E27FC236}">
                  <a16:creationId xmlns:a16="http://schemas.microsoft.com/office/drawing/2014/main" id="{4B3FAAEA-600D-4E72-B380-A00FEB955E4E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303F316E-3D71-4D0A-B24E-FC9CAC029EC5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A2F1E71-26CB-4443-AC35-1C7BA997C5E1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FCE6C155-B24C-40AE-91C9-B54A154E9DF3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E6FAA1AA-D110-4774-85E4-A61677296BB9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930B0C86-B5B7-43DB-9869-5DC37918A61C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CF63119-5D4B-4649-A8A1-2FC90B444A08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EDCE9344-EB9C-4283-BC93-000B5D02F092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36EA8940-AAEC-4C91-9B70-25DFB2239B4D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23">
            <a:extLst>
              <a:ext uri="{FF2B5EF4-FFF2-40B4-BE49-F238E27FC236}">
                <a16:creationId xmlns:a16="http://schemas.microsoft.com/office/drawing/2014/main" id="{1D1C79D1-8A71-4B8A-B359-D990C712E62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6188246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Large Quote (Blank)">
    <p:bg>
      <p:bgPr>
        <a:solidFill>
          <a:schemeClr val="tx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2E43CECE-CD26-4645-8ECD-9AD4CC760D74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0" y="1146175"/>
            <a:ext cx="7315200" cy="4114800"/>
          </a:xfrm>
          <a:solidFill>
            <a:schemeClr val="bg2"/>
          </a:solidFill>
        </p:spPr>
        <p:txBody>
          <a:bodyPr lIns="435600" rIns="288000" anchor="ctr">
            <a:noAutofit/>
          </a:bodyPr>
          <a:lstStyle>
            <a:lvl1pPr>
              <a:defRPr sz="24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dirty="0"/>
              <a:t>Enter quote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B6C10462-EDB7-4577-AC23-0633804DF8D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0" y="5260975"/>
            <a:ext cx="2286000" cy="455630"/>
          </a:xfrm>
          <a:solidFill>
            <a:schemeClr val="accent3"/>
          </a:solidFill>
        </p:spPr>
        <p:txBody>
          <a:bodyPr wrap="none" lIns="442800" tIns="129600" rIns="432000" bIns="129600" anchor="t"/>
          <a:lstStyle>
            <a:lvl1pPr>
              <a:defRPr sz="1400">
                <a:solidFill>
                  <a:schemeClr val="bg2"/>
                </a:solidFill>
              </a:defRPr>
            </a:lvl1pPr>
            <a:lvl2pPr marL="0" indent="0">
              <a:buNone/>
              <a:defRPr>
                <a:solidFill>
                  <a:schemeClr val="bg2"/>
                </a:solidFill>
              </a:defRPr>
            </a:lvl2pPr>
            <a:lvl3pPr>
              <a:defRPr>
                <a:solidFill>
                  <a:schemeClr val="bg2"/>
                </a:solidFill>
              </a:defRPr>
            </a:lvl3pPr>
            <a:lvl4pPr>
              <a:defRPr>
                <a:solidFill>
                  <a:schemeClr val="bg2"/>
                </a:solidFill>
              </a:defRPr>
            </a:lvl4pPr>
            <a:lvl5pPr>
              <a:defRPr>
                <a:solidFill>
                  <a:schemeClr val="bg2"/>
                </a:solidFill>
              </a:defRPr>
            </a:lvl5pPr>
          </a:lstStyle>
          <a:p>
            <a:pPr lvl="0"/>
            <a:r>
              <a:rPr lang="en-US" dirty="0"/>
              <a:t>Enter name here</a:t>
            </a:r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EE04941A-6EE2-483D-8AE3-A9284E1DB0F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0" y="688975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3">
            <a:extLst>
              <a:ext uri="{FF2B5EF4-FFF2-40B4-BE49-F238E27FC236}">
                <a16:creationId xmlns:a16="http://schemas.microsoft.com/office/drawing/2014/main" id="{59C20181-E2BB-4B05-84C4-44D0F58C2022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 rot="10800000">
            <a:off x="6858000" y="5262563"/>
            <a:ext cx="457200" cy="457199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24" name="Group 23">
            <a:extLst>
              <a:ext uri="{FF2B5EF4-FFF2-40B4-BE49-F238E27FC236}">
                <a16:creationId xmlns:a16="http://schemas.microsoft.com/office/drawing/2014/main" id="{677496AB-DAE5-47AD-A826-A5C02A4FF84D}"/>
              </a:ext>
            </a:extLst>
          </p:cNvPr>
          <p:cNvGrpSpPr/>
          <p:nvPr userDrawn="1"/>
        </p:nvGrpSpPr>
        <p:grpSpPr>
          <a:xfrm>
            <a:off x="-3756098" y="0"/>
            <a:ext cx="3507558" cy="4930218"/>
            <a:chOff x="3977323" y="1216058"/>
            <a:chExt cx="3507558" cy="4930218"/>
          </a:xfrm>
          <a:solidFill>
            <a:schemeClr val="tx1"/>
          </a:solidFill>
        </p:grpSpPr>
        <p:grpSp>
          <p:nvGrpSpPr>
            <p:cNvPr id="25" name="Group 24">
              <a:extLst>
                <a:ext uri="{FF2B5EF4-FFF2-40B4-BE49-F238E27FC236}">
                  <a16:creationId xmlns:a16="http://schemas.microsoft.com/office/drawing/2014/main" id="{FE21EF28-A6EE-4DDC-BEE5-E52BDBCC2050}"/>
                </a:ext>
              </a:extLst>
            </p:cNvPr>
            <p:cNvGrpSpPr/>
            <p:nvPr/>
          </p:nvGrpSpPr>
          <p:grpSpPr>
            <a:xfrm>
              <a:off x="3977323" y="1216058"/>
              <a:ext cx="3507558" cy="4930218"/>
              <a:chOff x="838199" y="1150070"/>
              <a:chExt cx="3507558" cy="4930218"/>
            </a:xfrm>
            <a:grpFill/>
          </p:grpSpPr>
          <p:sp>
            <p:nvSpPr>
              <p:cNvPr id="28" name="Rectangle 27">
                <a:extLst>
                  <a:ext uri="{FF2B5EF4-FFF2-40B4-BE49-F238E27FC236}">
                    <a16:creationId xmlns:a16="http://schemas.microsoft.com/office/drawing/2014/main" id="{B8D8AD19-3F0D-4D74-9ECF-983D5D7863EC}"/>
                  </a:ext>
                </a:extLst>
              </p:cNvPr>
              <p:cNvSpPr/>
              <p:nvPr/>
            </p:nvSpPr>
            <p:spPr>
              <a:xfrm>
                <a:off x="838200" y="1150070"/>
                <a:ext cx="3507557" cy="4930218"/>
              </a:xfrm>
              <a:prstGeom prst="rect">
                <a:avLst/>
              </a:prstGeom>
              <a:solidFill>
                <a:schemeClr val="tx2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GB">
                  <a:solidFill>
                    <a:schemeClr val="bg1"/>
                  </a:solidFill>
                </a:endParaRPr>
              </a:p>
            </p:txBody>
          </p:sp>
          <p:sp>
            <p:nvSpPr>
              <p:cNvPr id="29" name="TextBox 28">
                <a:extLst>
                  <a:ext uri="{FF2B5EF4-FFF2-40B4-BE49-F238E27FC236}">
                    <a16:creationId xmlns:a16="http://schemas.microsoft.com/office/drawing/2014/main" id="{F848B739-3A5B-4256-A567-9FD070C24080}"/>
                  </a:ext>
                </a:extLst>
              </p:cNvPr>
              <p:cNvSpPr txBox="1"/>
              <p:nvPr/>
            </p:nvSpPr>
            <p:spPr>
              <a:xfrm>
                <a:off x="838200" y="1150702"/>
                <a:ext cx="3507557" cy="64633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GB" b="1" cap="all" baseline="0" dirty="0">
                    <a:solidFill>
                      <a:schemeClr val="bg2"/>
                    </a:solidFill>
                    <a:latin typeface="+mj-lt"/>
                  </a:rPr>
                  <a:t>How to customise </a:t>
                </a:r>
                <a:br>
                  <a:rPr lang="en-GB" b="1" cap="all" baseline="0" dirty="0">
                    <a:solidFill>
                      <a:schemeClr val="bg2"/>
                    </a:solidFill>
                    <a:latin typeface="+mj-lt"/>
                  </a:rPr>
                </a:br>
                <a:r>
                  <a:rPr lang="en-GB" b="1" cap="all" baseline="0" dirty="0">
                    <a:solidFill>
                      <a:schemeClr val="bg2"/>
                    </a:solidFill>
                    <a:latin typeface="+mj-lt"/>
                  </a:rPr>
                  <a:t>your background</a:t>
                </a:r>
              </a:p>
            </p:txBody>
          </p:sp>
          <p:sp>
            <p:nvSpPr>
              <p:cNvPr id="30" name="Rectangle 29">
                <a:extLst>
                  <a:ext uri="{FF2B5EF4-FFF2-40B4-BE49-F238E27FC236}">
                    <a16:creationId xmlns:a16="http://schemas.microsoft.com/office/drawing/2014/main" id="{8DED9679-0677-4B24-9B2B-290F66650F53}"/>
                  </a:ext>
                </a:extLst>
              </p:cNvPr>
              <p:cNvSpPr/>
              <p:nvPr/>
            </p:nvSpPr>
            <p:spPr>
              <a:xfrm>
                <a:off x="838200" y="1818105"/>
                <a:ext cx="3507557" cy="36000"/>
              </a:xfrm>
              <a:prstGeom prst="rect">
                <a:avLst/>
              </a:prstGeom>
              <a:solidFill>
                <a:schemeClr val="accent4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algn="ctr"/>
                <a:endParaRPr lang="en-GB" dirty="0">
                  <a:solidFill>
                    <a:schemeClr val="bg1"/>
                  </a:solidFill>
                </a:endParaRPr>
              </a:p>
            </p:txBody>
          </p:sp>
          <p:sp>
            <p:nvSpPr>
              <p:cNvPr id="31" name="TextBox 30">
                <a:extLst>
                  <a:ext uri="{FF2B5EF4-FFF2-40B4-BE49-F238E27FC236}">
                    <a16:creationId xmlns:a16="http://schemas.microsoft.com/office/drawing/2014/main" id="{687EFE43-9933-4811-86EE-869C0FFA855F}"/>
                  </a:ext>
                </a:extLst>
              </p:cNvPr>
              <p:cNvSpPr txBox="1"/>
              <p:nvPr/>
            </p:nvSpPr>
            <p:spPr>
              <a:xfrm>
                <a:off x="838199" y="1867808"/>
                <a:ext cx="35075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1. </a:t>
                </a:r>
                <a:r>
                  <a:rPr lang="en-GB" sz="1400" dirty="0">
                    <a:solidFill>
                      <a:schemeClr val="bg2"/>
                    </a:solidFill>
                  </a:rPr>
                  <a:t>Right click on your slide and click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Format Background</a:t>
                </a:r>
                <a:r>
                  <a:rPr lang="en-GB" sz="1400" dirty="0">
                    <a:solidFill>
                      <a:schemeClr val="accent4"/>
                    </a:solidFill>
                  </a:rPr>
                  <a:t>.</a:t>
                </a:r>
              </a:p>
            </p:txBody>
          </p:sp>
          <p:sp>
            <p:nvSpPr>
              <p:cNvPr id="32" name="TextBox 31">
                <a:extLst>
                  <a:ext uri="{FF2B5EF4-FFF2-40B4-BE49-F238E27FC236}">
                    <a16:creationId xmlns:a16="http://schemas.microsoft.com/office/drawing/2014/main" id="{5137B14C-CCC8-47F3-B222-93063EAE5143}"/>
                  </a:ext>
                </a:extLst>
              </p:cNvPr>
              <p:cNvSpPr txBox="1"/>
              <p:nvPr/>
            </p:nvSpPr>
            <p:spPr>
              <a:xfrm>
                <a:off x="838199" y="3638084"/>
                <a:ext cx="3507557" cy="738664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3. </a:t>
                </a:r>
                <a:r>
                  <a:rPr lang="en-GB" sz="1400" dirty="0">
                    <a:solidFill>
                      <a:schemeClr val="bg2"/>
                    </a:solidFill>
                  </a:rPr>
                  <a:t>Click on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Fill</a:t>
                </a:r>
                <a:r>
                  <a:rPr lang="en-GB" sz="1400" dirty="0">
                    <a:solidFill>
                      <a:schemeClr val="bg2"/>
                    </a:solidFill>
                  </a:rPr>
                  <a:t> then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Picture or Texture Fill</a:t>
                </a:r>
                <a:r>
                  <a:rPr lang="en-GB" sz="1400" dirty="0">
                    <a:solidFill>
                      <a:schemeClr val="bg2"/>
                    </a:solidFill>
                  </a:rPr>
                  <a:t> and choose the image from your computer.</a:t>
                </a:r>
              </a:p>
            </p:txBody>
          </p:sp>
          <p:sp>
            <p:nvSpPr>
              <p:cNvPr id="33" name="TextBox 32">
                <a:extLst>
                  <a:ext uri="{FF2B5EF4-FFF2-40B4-BE49-F238E27FC236}">
                    <a16:creationId xmlns:a16="http://schemas.microsoft.com/office/drawing/2014/main" id="{660AE22E-50A1-41CF-9DB5-2F05DAF5A18D}"/>
                  </a:ext>
                </a:extLst>
              </p:cNvPr>
              <p:cNvSpPr txBox="1"/>
              <p:nvPr/>
            </p:nvSpPr>
            <p:spPr>
              <a:xfrm>
                <a:off x="838199" y="4370242"/>
                <a:ext cx="35075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4. </a:t>
                </a:r>
                <a:r>
                  <a:rPr lang="en-GB" sz="1400" dirty="0">
                    <a:solidFill>
                      <a:schemeClr val="bg2"/>
                    </a:solidFill>
                  </a:rPr>
                  <a:t>Click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Picture</a:t>
                </a:r>
                <a:r>
                  <a:rPr lang="en-GB" sz="1400" dirty="0">
                    <a:solidFill>
                      <a:schemeClr val="bg2"/>
                    </a:solidFill>
                  </a:rPr>
                  <a:t> on the Format Background Menu to alter your image.</a:t>
                </a:r>
              </a:p>
            </p:txBody>
          </p:sp>
          <p:sp>
            <p:nvSpPr>
              <p:cNvPr id="34" name="TextBox 33">
                <a:extLst>
                  <a:ext uri="{FF2B5EF4-FFF2-40B4-BE49-F238E27FC236}">
                    <a16:creationId xmlns:a16="http://schemas.microsoft.com/office/drawing/2014/main" id="{F379F522-0811-4758-B90A-09465021338B}"/>
                  </a:ext>
                </a:extLst>
              </p:cNvPr>
              <p:cNvSpPr txBox="1"/>
              <p:nvPr/>
            </p:nvSpPr>
            <p:spPr>
              <a:xfrm>
                <a:off x="838199" y="4912108"/>
                <a:ext cx="35075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5. </a:t>
                </a:r>
                <a:r>
                  <a:rPr lang="en-GB" sz="1400" dirty="0">
                    <a:solidFill>
                      <a:schemeClr val="bg2"/>
                    </a:solidFill>
                  </a:rPr>
                  <a:t>Choose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Picture Colour</a:t>
                </a:r>
                <a:r>
                  <a:rPr lang="en-GB" sz="1400" dirty="0">
                    <a:solidFill>
                      <a:schemeClr val="accent4"/>
                    </a:solidFill>
                  </a:rPr>
                  <a:t> </a:t>
                </a:r>
                <a:r>
                  <a:rPr lang="en-GB" sz="1400" dirty="0">
                    <a:solidFill>
                      <a:schemeClr val="bg2"/>
                    </a:solidFill>
                  </a:rPr>
                  <a:t>to adjust</a:t>
                </a:r>
                <a:br>
                  <a:rPr lang="en-GB" sz="1400" dirty="0">
                    <a:solidFill>
                      <a:schemeClr val="bg2"/>
                    </a:solidFill>
                  </a:rPr>
                </a:br>
                <a:r>
                  <a:rPr lang="en-GB" sz="1400" dirty="0">
                    <a:solidFill>
                      <a:schemeClr val="bg2"/>
                    </a:solidFill>
                  </a:rPr>
                  <a:t>the Saturation, Tone, and Colour.</a:t>
                </a:r>
              </a:p>
            </p:txBody>
          </p:sp>
          <p:sp>
            <p:nvSpPr>
              <p:cNvPr id="35" name="TextBox 34">
                <a:extLst>
                  <a:ext uri="{FF2B5EF4-FFF2-40B4-BE49-F238E27FC236}">
                    <a16:creationId xmlns:a16="http://schemas.microsoft.com/office/drawing/2014/main" id="{8295887F-ED91-4FD1-B501-A12594C4F797}"/>
                  </a:ext>
                </a:extLst>
              </p:cNvPr>
              <p:cNvSpPr txBox="1"/>
              <p:nvPr/>
            </p:nvSpPr>
            <p:spPr>
              <a:xfrm>
                <a:off x="838199" y="5486564"/>
                <a:ext cx="35075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6. </a:t>
                </a:r>
                <a:r>
                  <a:rPr lang="en-GB" sz="1400" dirty="0">
                    <a:solidFill>
                      <a:schemeClr val="bg2"/>
                    </a:solidFill>
                  </a:rPr>
                  <a:t>Choose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Picture Correction</a:t>
                </a:r>
                <a:r>
                  <a:rPr lang="en-GB" sz="1400" dirty="0">
                    <a:solidFill>
                      <a:schemeClr val="accent4"/>
                    </a:solidFill>
                  </a:rPr>
                  <a:t> </a:t>
                </a:r>
                <a:r>
                  <a:rPr lang="en-GB" sz="1400" dirty="0">
                    <a:solidFill>
                      <a:schemeClr val="bg2"/>
                    </a:solidFill>
                  </a:rPr>
                  <a:t>to adjust the Sharpness, Brightness, and Contrast.</a:t>
                </a:r>
              </a:p>
            </p:txBody>
          </p:sp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327FE86E-CB85-4E42-B060-B790567C359E}"/>
                  </a:ext>
                </a:extLst>
              </p:cNvPr>
              <p:cNvSpPr txBox="1"/>
              <p:nvPr/>
            </p:nvSpPr>
            <p:spPr>
              <a:xfrm>
                <a:off x="838199" y="2776121"/>
                <a:ext cx="3507557" cy="52322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1400" b="1" dirty="0">
                    <a:solidFill>
                      <a:schemeClr val="accent4"/>
                    </a:solidFill>
                  </a:rPr>
                  <a:t>2. </a:t>
                </a:r>
                <a:r>
                  <a:rPr lang="en-GB" sz="1400" dirty="0">
                    <a:solidFill>
                      <a:schemeClr val="bg2"/>
                    </a:solidFill>
                  </a:rPr>
                  <a:t>Click </a:t>
                </a:r>
                <a:r>
                  <a:rPr lang="en-GB" sz="1400" b="1" dirty="0">
                    <a:solidFill>
                      <a:schemeClr val="accent4"/>
                    </a:solidFill>
                  </a:rPr>
                  <a:t>Solid Fill </a:t>
                </a:r>
                <a:r>
                  <a:rPr lang="en-GB" sz="1400" dirty="0">
                    <a:solidFill>
                      <a:schemeClr val="bg2"/>
                    </a:solidFill>
                  </a:rPr>
                  <a:t>then choose your colour from the palette.</a:t>
                </a:r>
              </a:p>
            </p:txBody>
          </p:sp>
        </p:grpSp>
        <p:sp>
          <p:nvSpPr>
            <p:cNvPr id="26" name="Rectangle 25">
              <a:extLst>
                <a:ext uri="{FF2B5EF4-FFF2-40B4-BE49-F238E27FC236}">
                  <a16:creationId xmlns:a16="http://schemas.microsoft.com/office/drawing/2014/main" id="{F48FB6DA-25F6-4562-B6B5-727D02CEC6DF}"/>
                </a:ext>
              </a:extLst>
            </p:cNvPr>
            <p:cNvSpPr/>
            <p:nvPr/>
          </p:nvSpPr>
          <p:spPr>
            <a:xfrm>
              <a:off x="3977323" y="2529527"/>
              <a:ext cx="3507557" cy="2608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400" b="1" dirty="0">
                  <a:solidFill>
                    <a:schemeClr val="tx2"/>
                  </a:solidFill>
                </a:rPr>
                <a:t>Solid Colour Background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587C88B-E855-4559-8558-F784433656B9}"/>
                </a:ext>
              </a:extLst>
            </p:cNvPr>
            <p:cNvSpPr/>
            <p:nvPr/>
          </p:nvSpPr>
          <p:spPr>
            <a:xfrm>
              <a:off x="3977323" y="3392503"/>
              <a:ext cx="3507557" cy="260855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r>
                <a:rPr lang="en-GB" sz="1400" b="1">
                  <a:solidFill>
                    <a:schemeClr val="tx2"/>
                  </a:solidFill>
                </a:rPr>
                <a:t>Image Background</a:t>
              </a:r>
            </a:p>
          </p:txBody>
        </p:sp>
      </p:grp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A058DC26-167A-48CE-B7C3-E0898787504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3" name="Slide Number Placeholder 23">
            <a:extLst>
              <a:ext uri="{FF2B5EF4-FFF2-40B4-BE49-F238E27FC236}">
                <a16:creationId xmlns:a16="http://schemas.microsoft.com/office/drawing/2014/main" id="{17B1A944-B00C-42C3-B8F7-002D5D3B789C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491138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Full Image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>
            <a:extLst>
              <a:ext uri="{FF2B5EF4-FFF2-40B4-BE49-F238E27FC236}">
                <a16:creationId xmlns:a16="http://schemas.microsoft.com/office/drawing/2014/main" id="{80754164-1902-4DA3-82F6-07C482925108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7" name="Picture 16">
            <a:extLst>
              <a:ext uri="{FF2B5EF4-FFF2-40B4-BE49-F238E27FC236}">
                <a16:creationId xmlns:a16="http://schemas.microsoft.com/office/drawing/2014/main" id="{5F740266-5AA3-4A35-9623-8378BB14F080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53363" y="5977731"/>
            <a:ext cx="1221582" cy="616692"/>
          </a:xfrm>
          <a:prstGeom prst="rect">
            <a:avLst/>
          </a:prstGeom>
        </p:spPr>
      </p:pic>
      <p:grpSp>
        <p:nvGrpSpPr>
          <p:cNvPr id="39" name="Group 38">
            <a:extLst>
              <a:ext uri="{FF2B5EF4-FFF2-40B4-BE49-F238E27FC236}">
                <a16:creationId xmlns:a16="http://schemas.microsoft.com/office/drawing/2014/main" id="{F7D27814-E26C-471E-87A8-D9A169D429DD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40" name="Rectangle 39">
              <a:extLst>
                <a:ext uri="{FF2B5EF4-FFF2-40B4-BE49-F238E27FC236}">
                  <a16:creationId xmlns:a16="http://schemas.microsoft.com/office/drawing/2014/main" id="{25817E17-4D0B-4268-A1B2-176C232BBFF3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1" name="TextBox 40">
              <a:extLst>
                <a:ext uri="{FF2B5EF4-FFF2-40B4-BE49-F238E27FC236}">
                  <a16:creationId xmlns:a16="http://schemas.microsoft.com/office/drawing/2014/main" id="{59B2A3EF-1D39-445C-9BAE-046588B56577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42" name="Rectangle 41">
              <a:extLst>
                <a:ext uri="{FF2B5EF4-FFF2-40B4-BE49-F238E27FC236}">
                  <a16:creationId xmlns:a16="http://schemas.microsoft.com/office/drawing/2014/main" id="{023FE8BC-9F60-4358-A24E-0FE4D099804C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43" name="TextBox 42">
              <a:extLst>
                <a:ext uri="{FF2B5EF4-FFF2-40B4-BE49-F238E27FC236}">
                  <a16:creationId xmlns:a16="http://schemas.microsoft.com/office/drawing/2014/main" id="{4E6A66A4-76C1-4F2C-8730-205F7F019DD6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44" name="TextBox 43">
              <a:extLst>
                <a:ext uri="{FF2B5EF4-FFF2-40B4-BE49-F238E27FC236}">
                  <a16:creationId xmlns:a16="http://schemas.microsoft.com/office/drawing/2014/main" id="{54D9D484-D3A7-4360-9EE8-8D980E26A40F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45" name="TextBox 44">
              <a:extLst>
                <a:ext uri="{FF2B5EF4-FFF2-40B4-BE49-F238E27FC236}">
                  <a16:creationId xmlns:a16="http://schemas.microsoft.com/office/drawing/2014/main" id="{E705223F-7489-4A04-80DE-92494A04FB2C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46" name="TextBox 45">
              <a:extLst>
                <a:ext uri="{FF2B5EF4-FFF2-40B4-BE49-F238E27FC236}">
                  <a16:creationId xmlns:a16="http://schemas.microsoft.com/office/drawing/2014/main" id="{B9D35613-7C18-4DBF-BF89-BA2B3C9CC275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47" name="TextBox 46">
              <a:extLst>
                <a:ext uri="{FF2B5EF4-FFF2-40B4-BE49-F238E27FC236}">
                  <a16:creationId xmlns:a16="http://schemas.microsoft.com/office/drawing/2014/main" id="{5158F66C-6E1B-4850-A63C-4E7EF2087DCA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14" name="Footer Placeholder 7">
            <a:extLst>
              <a:ext uri="{FF2B5EF4-FFF2-40B4-BE49-F238E27FC236}">
                <a16:creationId xmlns:a16="http://schemas.microsoft.com/office/drawing/2014/main" id="{9D77EFF4-FA0B-4EAF-82BB-7CDEF2DB5C85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5" name="Slide Number Placeholder 23">
            <a:extLst>
              <a:ext uri="{FF2B5EF4-FFF2-40B4-BE49-F238E27FC236}">
                <a16:creationId xmlns:a16="http://schemas.microsoft.com/office/drawing/2014/main" id="{ACA95008-D116-4E8A-8C2A-D0AEAE8A34F7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0400109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 w/ Title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B59769AB-6695-4964-BB22-0DBC01025BC4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44C85BE0-D426-4271-B157-A9B1E26E3F6E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12" name="Media Placeholder 11">
            <a:extLst>
              <a:ext uri="{FF2B5EF4-FFF2-40B4-BE49-F238E27FC236}">
                <a16:creationId xmlns:a16="http://schemas.microsoft.com/office/drawing/2014/main" id="{C2C95BAA-8D74-48D9-82A7-60B74B7DEE55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920219"/>
            <a:ext cx="9144000" cy="5026556"/>
          </a:xfrm>
        </p:spPr>
        <p:txBody>
          <a:bodyPr anchor="ctr">
            <a:noAutofit/>
          </a:bodyPr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r>
              <a:rPr lang="en-GB" dirty="0"/>
              <a:t>Click icon in the centre</a:t>
            </a:r>
            <a:br>
              <a:rPr lang="en-GB" dirty="0"/>
            </a:br>
            <a:r>
              <a:rPr lang="en-GB" dirty="0"/>
              <a:t>to insert to insert video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31D232-FDFE-4FFA-8348-EA06A70C085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34156"/>
            <a:ext cx="4125448" cy="686063"/>
          </a:xfrm>
          <a:solidFill>
            <a:schemeClr val="accent5"/>
          </a:solidFill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grpSp>
        <p:nvGrpSpPr>
          <p:cNvPr id="8" name="Group 7">
            <a:extLst>
              <a:ext uri="{FF2B5EF4-FFF2-40B4-BE49-F238E27FC236}">
                <a16:creationId xmlns:a16="http://schemas.microsoft.com/office/drawing/2014/main" id="{E7015450-698A-434B-B7CD-50B653E78410}"/>
              </a:ext>
            </a:extLst>
          </p:cNvPr>
          <p:cNvGrpSpPr/>
          <p:nvPr userDrawn="1"/>
        </p:nvGrpSpPr>
        <p:grpSpPr>
          <a:xfrm>
            <a:off x="-3756098" y="0"/>
            <a:ext cx="3507558" cy="4637604"/>
            <a:chOff x="838199" y="1150070"/>
            <a:chExt cx="3507558" cy="4637604"/>
          </a:xfrm>
        </p:grpSpPr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C902C29D-C401-4FF4-A5B6-F1C06A0B0670}"/>
                </a:ext>
              </a:extLst>
            </p:cNvPr>
            <p:cNvSpPr/>
            <p:nvPr/>
          </p:nvSpPr>
          <p:spPr>
            <a:xfrm>
              <a:off x="838200" y="1150070"/>
              <a:ext cx="3507557" cy="463760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9B5C6D35-A583-4738-A264-5B6157A9CAC5}"/>
                </a:ext>
              </a:extLst>
            </p:cNvPr>
            <p:cNvSpPr txBox="1"/>
            <p:nvPr/>
          </p:nvSpPr>
          <p:spPr>
            <a:xfrm>
              <a:off x="838200" y="1291591"/>
              <a:ext cx="35075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video</a:t>
              </a:r>
            </a:p>
          </p:txBody>
        </p:sp>
        <p:sp>
          <p:nvSpPr>
            <p:cNvPr id="13" name="Rectangle 12">
              <a:extLst>
                <a:ext uri="{FF2B5EF4-FFF2-40B4-BE49-F238E27FC236}">
                  <a16:creationId xmlns:a16="http://schemas.microsoft.com/office/drawing/2014/main" id="{0C2F399A-915B-4252-A13F-03DA5F42B6CC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D250C126-D6DA-48D5-AE69-15B3CCBA00F6}"/>
                </a:ext>
              </a:extLst>
            </p:cNvPr>
            <p:cNvSpPr txBox="1"/>
            <p:nvPr/>
          </p:nvSpPr>
          <p:spPr>
            <a:xfrm>
              <a:off x="838200" y="1869195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video from your computer.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5E0B660D-74E9-45C4-A24B-8B15395F65DB}"/>
                </a:ext>
              </a:extLst>
            </p:cNvPr>
            <p:cNvSpPr txBox="1"/>
            <p:nvPr/>
          </p:nvSpPr>
          <p:spPr>
            <a:xfrm>
              <a:off x="838199" y="259630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Video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4F338474-240D-493E-A0D8-C0D6F49E304D}"/>
                </a:ext>
              </a:extLst>
            </p:cNvPr>
            <p:cNvSpPr txBox="1"/>
            <p:nvPr/>
          </p:nvSpPr>
          <p:spPr>
            <a:xfrm>
              <a:off x="838199" y="3140309"/>
              <a:ext cx="350755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video. Drag the black markers to increase the background area, then use the white markers to fit the video to the area. 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D60E3540-5858-4849-AF18-79C2C0C92191}"/>
                </a:ext>
              </a:extLst>
            </p:cNvPr>
            <p:cNvSpPr txBox="1"/>
            <p:nvPr/>
          </p:nvSpPr>
          <p:spPr>
            <a:xfrm>
              <a:off x="838199" y="40721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A48D625D-EEF2-4397-8992-32B85CBF6FB2}"/>
                </a:ext>
              </a:extLst>
            </p:cNvPr>
            <p:cNvSpPr txBox="1"/>
            <p:nvPr/>
          </p:nvSpPr>
          <p:spPr>
            <a:xfrm>
              <a:off x="838199" y="462868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9EDCD7EF-4FA3-467C-BD62-DCBDCB48F539}"/>
                </a:ext>
              </a:extLst>
            </p:cNvPr>
            <p:cNvSpPr txBox="1"/>
            <p:nvPr/>
          </p:nvSpPr>
          <p:spPr>
            <a:xfrm>
              <a:off x="838199" y="5149623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6.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Poster Frame </a:t>
              </a:r>
              <a:r>
                <a:rPr lang="en-GB" sz="1400" dirty="0">
                  <a:solidFill>
                    <a:schemeClr val="bg2"/>
                  </a:solidFill>
                </a:rPr>
                <a:t>to change the preview image for the video clip.</a:t>
              </a:r>
            </a:p>
          </p:txBody>
        </p:sp>
      </p:grpSp>
      <p:sp>
        <p:nvSpPr>
          <p:cNvPr id="20" name="Footer Placeholder 7">
            <a:extLst>
              <a:ext uri="{FF2B5EF4-FFF2-40B4-BE49-F238E27FC236}">
                <a16:creationId xmlns:a16="http://schemas.microsoft.com/office/drawing/2014/main" id="{2DB47E0A-8D22-425F-AD3F-73D6DD8080A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1" name="Slide Number Placeholder 23">
            <a:extLst>
              <a:ext uri="{FF2B5EF4-FFF2-40B4-BE49-F238E27FC236}">
                <a16:creationId xmlns:a16="http://schemas.microsoft.com/office/drawing/2014/main" id="{51510493-511C-4054-9334-B90410F5EE4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68080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Video"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Media Placeholder 11">
            <a:extLst>
              <a:ext uri="{FF2B5EF4-FFF2-40B4-BE49-F238E27FC236}">
                <a16:creationId xmlns:a16="http://schemas.microsoft.com/office/drawing/2014/main" id="{C2C95BAA-8D74-48D9-82A7-60B74B7DEE55}"/>
              </a:ext>
            </a:extLst>
          </p:cNvPr>
          <p:cNvSpPr>
            <a:spLocks noGrp="1"/>
          </p:cNvSpPr>
          <p:nvPr>
            <p:ph type="media" sz="quarter" idx="10" hasCustomPrompt="1"/>
          </p:nvPr>
        </p:nvSpPr>
        <p:spPr>
          <a:xfrm>
            <a:off x="0" y="920219"/>
            <a:ext cx="9144000" cy="5026556"/>
          </a:xfrm>
        </p:spPr>
        <p:txBody>
          <a:bodyPr anchor="ctr">
            <a:noAutofit/>
          </a:bodyPr>
          <a:lstStyle>
            <a:lvl1pPr algn="ctr">
              <a:defRPr>
                <a:solidFill>
                  <a:schemeClr val="bg2"/>
                </a:solidFill>
              </a:defRPr>
            </a:lvl1pPr>
          </a:lstStyle>
          <a:p>
            <a:r>
              <a:rPr lang="en-GB" dirty="0"/>
              <a:t>Click icon in the centre</a:t>
            </a:r>
            <a:br>
              <a:rPr lang="en-GB" dirty="0"/>
            </a:br>
            <a:r>
              <a:rPr lang="en-GB" dirty="0"/>
              <a:t>to insert to insert video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  <p:grpSp>
        <p:nvGrpSpPr>
          <p:cNvPr id="5" name="Group 4">
            <a:extLst>
              <a:ext uri="{FF2B5EF4-FFF2-40B4-BE49-F238E27FC236}">
                <a16:creationId xmlns:a16="http://schemas.microsoft.com/office/drawing/2014/main" id="{735FC6CC-91F1-47CC-81F2-FCCD9D806804}"/>
              </a:ext>
            </a:extLst>
          </p:cNvPr>
          <p:cNvGrpSpPr/>
          <p:nvPr userDrawn="1"/>
        </p:nvGrpSpPr>
        <p:grpSpPr>
          <a:xfrm>
            <a:off x="-3756098" y="0"/>
            <a:ext cx="3507558" cy="4637604"/>
            <a:chOff x="838199" y="1150070"/>
            <a:chExt cx="3507558" cy="4637604"/>
          </a:xfrm>
        </p:grpSpPr>
        <p:sp>
          <p:nvSpPr>
            <p:cNvPr id="7" name="Rectangle 6">
              <a:extLst>
                <a:ext uri="{FF2B5EF4-FFF2-40B4-BE49-F238E27FC236}">
                  <a16:creationId xmlns:a16="http://schemas.microsoft.com/office/drawing/2014/main" id="{5DAC5900-2F71-4992-B7C0-8B443E53FF60}"/>
                </a:ext>
              </a:extLst>
            </p:cNvPr>
            <p:cNvSpPr/>
            <p:nvPr/>
          </p:nvSpPr>
          <p:spPr>
            <a:xfrm>
              <a:off x="838200" y="1150070"/>
              <a:ext cx="3507557" cy="4637604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8" name="TextBox 7">
              <a:extLst>
                <a:ext uri="{FF2B5EF4-FFF2-40B4-BE49-F238E27FC236}">
                  <a16:creationId xmlns:a16="http://schemas.microsoft.com/office/drawing/2014/main" id="{D82AB41B-6EE1-4887-88E6-36826145AE29}"/>
                </a:ext>
              </a:extLst>
            </p:cNvPr>
            <p:cNvSpPr txBox="1"/>
            <p:nvPr/>
          </p:nvSpPr>
          <p:spPr>
            <a:xfrm>
              <a:off x="838200" y="1291591"/>
              <a:ext cx="35075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video</a:t>
              </a:r>
            </a:p>
          </p:txBody>
        </p:sp>
        <p:sp>
          <p:nvSpPr>
            <p:cNvPr id="9" name="Rectangle 8">
              <a:extLst>
                <a:ext uri="{FF2B5EF4-FFF2-40B4-BE49-F238E27FC236}">
                  <a16:creationId xmlns:a16="http://schemas.microsoft.com/office/drawing/2014/main" id="{54D2A7D3-646D-4F5C-AB44-485C79C64B53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0" name="TextBox 9">
              <a:extLst>
                <a:ext uri="{FF2B5EF4-FFF2-40B4-BE49-F238E27FC236}">
                  <a16:creationId xmlns:a16="http://schemas.microsoft.com/office/drawing/2014/main" id="{6F15F2FC-074B-4EC9-B6D6-12441CBC478E}"/>
                </a:ext>
              </a:extLst>
            </p:cNvPr>
            <p:cNvSpPr txBox="1"/>
            <p:nvPr/>
          </p:nvSpPr>
          <p:spPr>
            <a:xfrm>
              <a:off x="838200" y="1869195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video from your computer.</a:t>
              </a:r>
            </a:p>
          </p:txBody>
        </p:sp>
        <p:sp>
          <p:nvSpPr>
            <p:cNvPr id="11" name="TextBox 10">
              <a:extLst>
                <a:ext uri="{FF2B5EF4-FFF2-40B4-BE49-F238E27FC236}">
                  <a16:creationId xmlns:a16="http://schemas.microsoft.com/office/drawing/2014/main" id="{883C5723-0651-4E59-8336-C5B630DA31CE}"/>
                </a:ext>
              </a:extLst>
            </p:cNvPr>
            <p:cNvSpPr txBox="1"/>
            <p:nvPr/>
          </p:nvSpPr>
          <p:spPr>
            <a:xfrm>
              <a:off x="838199" y="259630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Video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F496B8A3-EB06-4277-9670-036CA4D46C96}"/>
                </a:ext>
              </a:extLst>
            </p:cNvPr>
            <p:cNvSpPr txBox="1"/>
            <p:nvPr/>
          </p:nvSpPr>
          <p:spPr>
            <a:xfrm>
              <a:off x="838199" y="3140309"/>
              <a:ext cx="3507557" cy="95410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video. Drag the black markers to increase the background area, then use the white markers to fit the video to the area. </a:t>
              </a:r>
            </a:p>
          </p:txBody>
        </p:sp>
        <p:sp>
          <p:nvSpPr>
            <p:cNvPr id="14" name="TextBox 13">
              <a:extLst>
                <a:ext uri="{FF2B5EF4-FFF2-40B4-BE49-F238E27FC236}">
                  <a16:creationId xmlns:a16="http://schemas.microsoft.com/office/drawing/2014/main" id="{561DD37C-9650-4826-B27D-15BD5C15D486}"/>
                </a:ext>
              </a:extLst>
            </p:cNvPr>
            <p:cNvSpPr txBox="1"/>
            <p:nvPr/>
          </p:nvSpPr>
          <p:spPr>
            <a:xfrm>
              <a:off x="838199" y="40721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35B91F33-B890-4D0A-87AD-9BB732AB08BD}"/>
                </a:ext>
              </a:extLst>
            </p:cNvPr>
            <p:cNvSpPr txBox="1"/>
            <p:nvPr/>
          </p:nvSpPr>
          <p:spPr>
            <a:xfrm>
              <a:off x="838199" y="462868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FF24541E-D588-47ED-9788-8E3EA5145D46}"/>
                </a:ext>
              </a:extLst>
            </p:cNvPr>
            <p:cNvSpPr txBox="1"/>
            <p:nvPr/>
          </p:nvSpPr>
          <p:spPr>
            <a:xfrm>
              <a:off x="838199" y="5149623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6.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Poster Frame </a:t>
              </a:r>
              <a:r>
                <a:rPr lang="en-GB" sz="1400" dirty="0">
                  <a:solidFill>
                    <a:schemeClr val="bg2"/>
                  </a:solidFill>
                </a:rPr>
                <a:t>to change the preview image for the video clip.</a:t>
              </a:r>
            </a:p>
          </p:txBody>
        </p:sp>
      </p:grpSp>
      <p:sp>
        <p:nvSpPr>
          <p:cNvPr id="17" name="Footer Placeholder 7">
            <a:extLst>
              <a:ext uri="{FF2B5EF4-FFF2-40B4-BE49-F238E27FC236}">
                <a16:creationId xmlns:a16="http://schemas.microsoft.com/office/drawing/2014/main" id="{E0423195-5574-4FF0-8209-081E50A06DFB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bg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8" name="Slide Number Placeholder 23">
            <a:extLst>
              <a:ext uri="{FF2B5EF4-FFF2-40B4-BE49-F238E27FC236}">
                <a16:creationId xmlns:a16="http://schemas.microsoft.com/office/drawing/2014/main" id="{7390CBB9-2D77-4256-AB77-D968941EF4FA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bg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771837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 w/ 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6D19E4-2EAB-41D9-B8C2-C6FEA07613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917838"/>
            <a:ext cx="3209982" cy="455994"/>
          </a:xfrm>
          <a:solidFill>
            <a:schemeClr val="accent1"/>
          </a:solidFill>
        </p:spPr>
        <p:txBody>
          <a:bodyPr wrap="none" lIns="252000" tIns="61200" rIns="25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34156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BA81C02B-24AF-47AA-9FC6-06BC1834E686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Slide Number Placeholder 23">
            <a:extLst>
              <a:ext uri="{FF2B5EF4-FFF2-40B4-BE49-F238E27FC236}">
                <a16:creationId xmlns:a16="http://schemas.microsoft.com/office/drawing/2014/main" id="{75E7A922-DD43-4BC4-8DD8-0879FA70B3D8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785592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Column Text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6D19E4-2EAB-41D9-B8C2-C6FEA07613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917575"/>
            <a:ext cx="3209982" cy="455994"/>
          </a:xfrm>
          <a:solidFill>
            <a:schemeClr val="accent1"/>
          </a:solidFill>
        </p:spPr>
        <p:txBody>
          <a:bodyPr wrap="none" lIns="252000" tIns="61200" rIns="25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34156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FB6F51-8A10-45E9-ADB2-1CC581F948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0" y="1834356"/>
            <a:ext cx="8229600" cy="3886994"/>
          </a:xfrm>
        </p:spPr>
        <p:txBody>
          <a:bodyPr numCol="2" spcCol="540000"/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Footer Placeholder 7">
            <a:extLst>
              <a:ext uri="{FF2B5EF4-FFF2-40B4-BE49-F238E27FC236}">
                <a16:creationId xmlns:a16="http://schemas.microsoft.com/office/drawing/2014/main" id="{A3A2A117-0475-4492-B95F-6AE5D2623FC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1" name="Slide Number Placeholder 23">
            <a:extLst>
              <a:ext uri="{FF2B5EF4-FFF2-40B4-BE49-F238E27FC236}">
                <a16:creationId xmlns:a16="http://schemas.microsoft.com/office/drawing/2014/main" id="{C8E59552-840E-48A3-B310-78F163270D1D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568030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2 Column Text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416D19E4-2EAB-41D9-B8C2-C6FEA07613AE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917575"/>
            <a:ext cx="3209982" cy="455994"/>
          </a:xfrm>
          <a:solidFill>
            <a:schemeClr val="accent1"/>
          </a:solidFill>
        </p:spPr>
        <p:txBody>
          <a:bodyPr wrap="none" lIns="252000" tIns="61200" rIns="25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234156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BFB6F51-8A10-45E9-ADB2-1CC581F94851}"/>
              </a:ext>
            </a:extLst>
          </p:cNvPr>
          <p:cNvSpPr>
            <a:spLocks noGrp="1"/>
          </p:cNvSpPr>
          <p:nvPr>
            <p:ph type="body" sz="quarter" idx="14" hasCustomPrompt="1"/>
          </p:nvPr>
        </p:nvSpPr>
        <p:spPr>
          <a:xfrm>
            <a:off x="457201" y="1834355"/>
            <a:ext cx="3886199" cy="3883819"/>
          </a:xfrm>
        </p:spPr>
        <p:txBody>
          <a:bodyPr numCol="1"/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9" name="Text Placeholder 3">
            <a:extLst>
              <a:ext uri="{FF2B5EF4-FFF2-40B4-BE49-F238E27FC236}">
                <a16:creationId xmlns:a16="http://schemas.microsoft.com/office/drawing/2014/main" id="{610ABD7F-4F7D-41D5-9E8B-0555F488AFC1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4800600" y="1834355"/>
            <a:ext cx="3886200" cy="3883819"/>
          </a:xfrm>
        </p:spPr>
        <p:txBody>
          <a:bodyPr numCol="1"/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0" name="Footer Placeholder 7">
            <a:extLst>
              <a:ext uri="{FF2B5EF4-FFF2-40B4-BE49-F238E27FC236}">
                <a16:creationId xmlns:a16="http://schemas.microsoft.com/office/drawing/2014/main" id="{346238A6-B034-49B6-B817-3924AD2E5600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12" name="Slide Number Placeholder 23">
            <a:extLst>
              <a:ext uri="{FF2B5EF4-FFF2-40B4-BE49-F238E27FC236}">
                <a16:creationId xmlns:a16="http://schemas.microsoft.com/office/drawing/2014/main" id="{B0187FD9-44B7-4596-A646-5881D27D3894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9978377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w/Page Divider Points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6744D6C8-948C-4A2A-90C3-2DBA3623611B}"/>
              </a:ext>
            </a:extLst>
          </p:cNvPr>
          <p:cNvSpPr/>
          <p:nvPr userDrawn="1"/>
        </p:nvSpPr>
        <p:spPr>
          <a:xfrm>
            <a:off x="457200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7" name="Picture Placeholder 16">
            <a:extLst>
              <a:ext uri="{FF2B5EF4-FFF2-40B4-BE49-F238E27FC236}">
                <a16:creationId xmlns:a16="http://schemas.microsoft.com/office/drawing/2014/main" id="{ACDA66FF-D50F-4137-84B0-F69E9BF9DD17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4572000" y="0"/>
            <a:ext cx="4572000" cy="6858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6A49ACBC-BC30-4C7A-B915-733F833A752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688975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9" name="Text Placeholder 7">
            <a:extLst>
              <a:ext uri="{FF2B5EF4-FFF2-40B4-BE49-F238E27FC236}">
                <a16:creationId xmlns:a16="http://schemas.microsoft.com/office/drawing/2014/main" id="{600AD5D9-9452-4463-B218-D9BBE84645DB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1377156"/>
            <a:ext cx="3209982" cy="455994"/>
          </a:xfrm>
          <a:solidFill>
            <a:schemeClr val="accent1"/>
          </a:solidFill>
        </p:spPr>
        <p:txBody>
          <a:bodyPr wrap="none" lIns="252000" tIns="61200" rIns="25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11" name="Text Placeholder 10">
            <a:extLst>
              <a:ext uri="{FF2B5EF4-FFF2-40B4-BE49-F238E27FC236}">
                <a16:creationId xmlns:a16="http://schemas.microsoft.com/office/drawing/2014/main" id="{2511A44F-75EC-4B75-AE11-EEF9AC54EBF1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201" y="2289969"/>
            <a:ext cx="3886199" cy="3428206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3" name="Text Placeholder 12">
            <a:extLst>
              <a:ext uri="{FF2B5EF4-FFF2-40B4-BE49-F238E27FC236}">
                <a16:creationId xmlns:a16="http://schemas.microsoft.com/office/drawing/2014/main" id="{47758E0C-F260-417B-B780-72F42E29413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9582" y="6061075"/>
            <a:ext cx="115200" cy="114300"/>
          </a:xfrm>
          <a:solidFill>
            <a:schemeClr val="accent4"/>
          </a:solid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4" name="Text Placeholder 12">
            <a:extLst>
              <a:ext uri="{FF2B5EF4-FFF2-40B4-BE49-F238E27FC236}">
                <a16:creationId xmlns:a16="http://schemas.microsoft.com/office/drawing/2014/main" id="{A2C6290B-AE01-42CE-A67F-3137C0489EDD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689215" y="6061075"/>
            <a:ext cx="115200" cy="114300"/>
          </a:xfrm>
          <a:solidFill>
            <a:schemeClr val="accent6"/>
          </a:solid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5" name="Text Placeholder 12">
            <a:extLst>
              <a:ext uri="{FF2B5EF4-FFF2-40B4-BE49-F238E27FC236}">
                <a16:creationId xmlns:a16="http://schemas.microsoft.com/office/drawing/2014/main" id="{2416C5BC-CFD5-4B1F-8BBB-48232626694B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917815" y="6061075"/>
            <a:ext cx="115200" cy="114300"/>
          </a:xfrm>
          <a:solidFill>
            <a:schemeClr val="accent6"/>
          </a:solid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6" name="Text Placeholder 12">
            <a:extLst>
              <a:ext uri="{FF2B5EF4-FFF2-40B4-BE49-F238E27FC236}">
                <a16:creationId xmlns:a16="http://schemas.microsoft.com/office/drawing/2014/main" id="{3A16CE44-F2B9-472A-90E4-D0F65EE4C4B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45381" y="6061075"/>
            <a:ext cx="115200" cy="114300"/>
          </a:xfrm>
          <a:solidFill>
            <a:schemeClr val="accent6"/>
          </a:solidFill>
        </p:spPr>
        <p:txBody>
          <a:bodyPr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18" name="Text Placeholder 17">
            <a:extLst>
              <a:ext uri="{FF2B5EF4-FFF2-40B4-BE49-F238E27FC236}">
                <a16:creationId xmlns:a16="http://schemas.microsoft.com/office/drawing/2014/main" id="{2F0C1EF4-55A3-4630-A7EC-655DB06829E2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7774781" y="5945507"/>
            <a:ext cx="1369219" cy="687068"/>
          </a:xfrm>
          <a:blipFill dpi="0" rotWithShape="1">
            <a:blip r:embed="rId2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/>
            <a:stretch>
              <a:fillRect/>
            </a:stretch>
          </a:blipFill>
        </p:spPr>
        <p:txBody>
          <a:bodyPr/>
          <a:lstStyle/>
          <a:p>
            <a:pPr lvl="0"/>
            <a:r>
              <a:rPr lang="en-GB" dirty="0"/>
              <a:t> </a:t>
            </a:r>
          </a:p>
        </p:txBody>
      </p:sp>
      <p:grpSp>
        <p:nvGrpSpPr>
          <p:cNvPr id="17" name="Group 16">
            <a:extLst>
              <a:ext uri="{FF2B5EF4-FFF2-40B4-BE49-F238E27FC236}">
                <a16:creationId xmlns:a16="http://schemas.microsoft.com/office/drawing/2014/main" id="{54BBAADF-E547-48EE-B7EB-D2CF1C359B9E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C063A10-7163-465F-B6F5-A5677E434483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61275835-81FC-42F9-95FC-2F678CCF9148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D067FCCD-91C5-47B4-AADE-8F6056B91551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F225B8FB-4003-4417-B42A-180A62E4B4BF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3EE4DA46-2E02-4064-8DC4-664E913B07A5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37DBEFF5-C48B-472B-9EAA-135FA70DB6A6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2989A59B-724B-4800-97D1-0930E19B06B5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9498280F-FE4D-4C1E-A10C-87540284BC30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7" name="Footer Placeholder 7">
            <a:extLst>
              <a:ext uri="{FF2B5EF4-FFF2-40B4-BE49-F238E27FC236}">
                <a16:creationId xmlns:a16="http://schemas.microsoft.com/office/drawing/2014/main" id="{DB2CA107-A534-4287-9122-6FC4213B8C04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8" name="Slide Number Placeholder 23">
            <a:extLst>
              <a:ext uri="{FF2B5EF4-FFF2-40B4-BE49-F238E27FC236}">
                <a16:creationId xmlns:a16="http://schemas.microsoft.com/office/drawing/2014/main" id="{46B0AF3E-9CB9-4397-A0F7-BCE6675D4D50}"/>
              </a:ext>
            </a:extLst>
          </p:cNvPr>
          <p:cNvSpPr>
            <a:spLocks noGrp="1"/>
          </p:cNvSpPr>
          <p:nvPr>
            <p:ph type="sldNum" sz="quarter" idx="24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29" name="Group 28">
            <a:extLst>
              <a:ext uri="{FF2B5EF4-FFF2-40B4-BE49-F238E27FC236}">
                <a16:creationId xmlns:a16="http://schemas.microsoft.com/office/drawing/2014/main" id="{1F3B1325-A232-41B1-BEB1-8781E7F25D09}"/>
              </a:ext>
            </a:extLst>
          </p:cNvPr>
          <p:cNvGrpSpPr/>
          <p:nvPr userDrawn="1"/>
        </p:nvGrpSpPr>
        <p:grpSpPr>
          <a:xfrm>
            <a:off x="-3756100" y="4679950"/>
            <a:ext cx="3560837" cy="4087813"/>
            <a:chOff x="838198" y="1150069"/>
            <a:chExt cx="3560837" cy="4087813"/>
          </a:xfrm>
        </p:grpSpPr>
        <p:sp>
          <p:nvSpPr>
            <p:cNvPr id="30" name="Rectangle 29">
              <a:extLst>
                <a:ext uri="{FF2B5EF4-FFF2-40B4-BE49-F238E27FC236}">
                  <a16:creationId xmlns:a16="http://schemas.microsoft.com/office/drawing/2014/main" id="{65DF9E92-19C0-4467-AC84-813258EDA922}"/>
                </a:ext>
              </a:extLst>
            </p:cNvPr>
            <p:cNvSpPr/>
            <p:nvPr/>
          </p:nvSpPr>
          <p:spPr>
            <a:xfrm>
              <a:off x="838200" y="1150069"/>
              <a:ext cx="3507557" cy="408781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091D43CF-702C-448C-8495-D7F63925102A}"/>
                </a:ext>
              </a:extLst>
            </p:cNvPr>
            <p:cNvSpPr txBox="1"/>
            <p:nvPr/>
          </p:nvSpPr>
          <p:spPr>
            <a:xfrm>
              <a:off x="933776" y="1170717"/>
              <a:ext cx="3316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USE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PAGE DIVIDER MARKERS</a:t>
              </a:r>
            </a:p>
          </p:txBody>
        </p:sp>
        <p:sp>
          <p:nvSpPr>
            <p:cNvPr id="32" name="Rectangle 31">
              <a:extLst>
                <a:ext uri="{FF2B5EF4-FFF2-40B4-BE49-F238E27FC236}">
                  <a16:creationId xmlns:a16="http://schemas.microsoft.com/office/drawing/2014/main" id="{78BFBFFD-5AFB-49E5-BB0D-52820E5463C7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E61CEAEB-EEBE-4112-8F1E-CB51C4D48C55}"/>
                </a:ext>
              </a:extLst>
            </p:cNvPr>
            <p:cNvSpPr txBox="1"/>
            <p:nvPr/>
          </p:nvSpPr>
          <p:spPr>
            <a:xfrm>
              <a:off x="838199" y="1867808"/>
              <a:ext cx="350755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The </a:t>
              </a:r>
              <a:r>
                <a:rPr lang="en-GB" sz="1400" b="1" dirty="0">
                  <a:solidFill>
                    <a:schemeClr val="accent4"/>
                  </a:solidFill>
                </a:rPr>
                <a:t>Divider markers </a:t>
              </a:r>
              <a:r>
                <a:rPr lang="en-GB" sz="1400" dirty="0">
                  <a:solidFill>
                    <a:schemeClr val="bg2"/>
                  </a:solidFill>
                </a:rPr>
                <a:t>(bottom left) are designed to indicate moving through several points in a section.</a:t>
              </a: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D97F912B-7A46-4F60-AB3E-CC12F77580BC}"/>
                </a:ext>
              </a:extLst>
            </p:cNvPr>
            <p:cNvSpPr txBox="1"/>
            <p:nvPr/>
          </p:nvSpPr>
          <p:spPr>
            <a:xfrm>
              <a:off x="838199" y="2650785"/>
              <a:ext cx="35608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To use them, </a:t>
              </a:r>
              <a:r>
                <a:rPr lang="en-GB" sz="1400" b="1" dirty="0">
                  <a:solidFill>
                    <a:schemeClr val="accent4"/>
                  </a:solidFill>
                </a:rPr>
                <a:t>delete</a:t>
              </a:r>
              <a:r>
                <a:rPr lang="en-GB" sz="1400" dirty="0">
                  <a:solidFill>
                    <a:schemeClr val="bg2"/>
                  </a:solidFill>
                </a:rPr>
                <a:t> any points you do not need / </a:t>
              </a:r>
              <a:r>
                <a:rPr lang="en-GB" sz="1400" b="1" dirty="0">
                  <a:solidFill>
                    <a:schemeClr val="accent4"/>
                  </a:solidFill>
                </a:rPr>
                <a:t>duplicate</a:t>
              </a:r>
              <a:r>
                <a:rPr lang="en-GB" sz="1400" dirty="0">
                  <a:solidFill>
                    <a:schemeClr val="bg2"/>
                  </a:solidFill>
                </a:rPr>
                <a:t> if you need any extra.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27077508-538B-4AC7-96FF-60C1B87312CF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Recolour</a:t>
              </a:r>
              <a:r>
                <a:rPr lang="en-GB" sz="1400" dirty="0">
                  <a:solidFill>
                    <a:schemeClr val="bg2"/>
                  </a:solidFill>
                </a:rPr>
                <a:t> the box in a bold colour (green shown here) to indicate where you are, and colour the rest to </a:t>
              </a:r>
              <a:r>
                <a:rPr lang="en-GB" sz="1400" b="1" dirty="0">
                  <a:solidFill>
                    <a:schemeClr val="accent4"/>
                  </a:solidFill>
                </a:rPr>
                <a:t>grey.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04F22266-2BFD-4080-B0F7-0C402BC9524B}"/>
                </a:ext>
              </a:extLst>
            </p:cNvPr>
            <p:cNvSpPr txBox="1"/>
            <p:nvPr/>
          </p:nvSpPr>
          <p:spPr>
            <a:xfrm>
              <a:off x="838199" y="3962225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These boxes are </a:t>
              </a:r>
              <a:r>
                <a:rPr lang="en-GB" sz="1400" b="1" dirty="0">
                  <a:solidFill>
                    <a:schemeClr val="accent4"/>
                  </a:solidFill>
                </a:rPr>
                <a:t>placeholders</a:t>
              </a:r>
              <a:r>
                <a:rPr lang="en-GB" sz="1400" dirty="0">
                  <a:solidFill>
                    <a:schemeClr val="bg2"/>
                  </a:solidFill>
                </a:rPr>
                <a:t> so if you </a:t>
              </a:r>
              <a:r>
                <a:rPr lang="en-GB" sz="1400" b="1" dirty="0">
                  <a:solidFill>
                    <a:schemeClr val="accent4"/>
                  </a:solidFill>
                </a:rPr>
                <a:t>‘reset’ </a:t>
              </a:r>
              <a:r>
                <a:rPr lang="en-GB" sz="1400" dirty="0">
                  <a:solidFill>
                    <a:schemeClr val="bg2"/>
                  </a:solidFill>
                </a:rPr>
                <a:t>your slide or create a </a:t>
              </a:r>
              <a:r>
                <a:rPr lang="en-GB" sz="1400" b="1" dirty="0">
                  <a:solidFill>
                    <a:schemeClr val="accent4"/>
                  </a:solidFill>
                </a:rPr>
                <a:t>new</a:t>
              </a:r>
              <a:r>
                <a:rPr lang="en-GB" sz="1400" dirty="0">
                  <a:solidFill>
                    <a:schemeClr val="bg2"/>
                  </a:solidFill>
                </a:rPr>
                <a:t> one it will default to the original four provided. Our advice is to set them up and then duplicate the slide as you go.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067653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w/Page Divider Points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572000" cy="6858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572001" y="1603376"/>
            <a:ext cx="2743199" cy="455994"/>
          </a:xfrm>
          <a:solidFill>
            <a:schemeClr val="accent1"/>
          </a:solidFill>
        </p:spPr>
        <p:txBody>
          <a:bodyPr lIns="230400" tIns="61200" rIns="230400" bIns="61200"/>
          <a:lstStyle>
            <a:lvl1pPr>
              <a:defRPr sz="2400" cap="none" baseline="0">
                <a:solidFill>
                  <a:schemeClr val="bg1"/>
                </a:solidFill>
                <a:latin typeface="+mn-lt"/>
              </a:defRPr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C52587F-D7F5-49C9-8F16-378B0B60A2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919956"/>
            <a:ext cx="3428999" cy="682708"/>
          </a:xfrm>
          <a:solidFill>
            <a:schemeClr val="accent3"/>
          </a:solidFill>
        </p:spPr>
        <p:txBody>
          <a:bodyPr wrap="none" lIns="72000" tIns="122400" bIns="118800" anchor="ctr"/>
          <a:lstStyle>
            <a:lvl1pPr algn="ctr">
              <a:defRPr sz="32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3A75FF2B-FE14-45FD-A0B9-765314772D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-2381" y="1605046"/>
            <a:ext cx="916782" cy="455530"/>
          </a:xfrm>
          <a:solidFill>
            <a:schemeClr val="accent1"/>
          </a:solidFill>
        </p:spPr>
        <p:txBody>
          <a:bodyPr wrap="none" lIns="36000" tIns="64800" rIns="36000" bIns="61200" anchor="ctr"/>
          <a:lstStyle>
            <a:lvl1pPr algn="ctr">
              <a:defRPr sz="24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53811EC5-51BD-47FE-A6F0-A502B7E555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914401" y="1604399"/>
            <a:ext cx="3200397" cy="912352"/>
          </a:xfrm>
          <a:solidFill>
            <a:schemeClr val="accent2"/>
          </a:solidFill>
        </p:spPr>
        <p:txBody>
          <a:bodyPr wrap="none" lIns="72000" tIns="54000" rIns="72000" bIns="54000" anchor="ctr"/>
          <a:lstStyle>
            <a:lvl1pPr algn="ctr">
              <a:defRPr sz="58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3B23A67-AFD8-4EA9-AC18-894C692030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00600" y="2291556"/>
            <a:ext cx="3886200" cy="34290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2" name="Text Placeholder 21">
            <a:extLst>
              <a:ext uri="{FF2B5EF4-FFF2-40B4-BE49-F238E27FC236}">
                <a16:creationId xmlns:a16="http://schemas.microsoft.com/office/drawing/2014/main" id="{006BB436-6208-4E94-8980-4DDA931FC3D8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5031581" y="919956"/>
            <a:ext cx="115200" cy="114300"/>
          </a:xfrm>
          <a:custGeom>
            <a:avLst/>
            <a:gdLst>
              <a:gd name="connsiteX0" fmla="*/ 0 w 115200"/>
              <a:gd name="connsiteY0" fmla="*/ 0 h 114300"/>
              <a:gd name="connsiteX1" fmla="*/ 115200 w 115200"/>
              <a:gd name="connsiteY1" fmla="*/ 0 h 114300"/>
              <a:gd name="connsiteX2" fmla="*/ 115200 w 115200"/>
              <a:gd name="connsiteY2" fmla="*/ 114300 h 114300"/>
              <a:gd name="connsiteX3" fmla="*/ 0 w 115200"/>
              <a:gd name="connsiteY3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00" h="114300">
                <a:moveTo>
                  <a:pt x="0" y="0"/>
                </a:moveTo>
                <a:lnTo>
                  <a:pt x="115200" y="0"/>
                </a:lnTo>
                <a:lnTo>
                  <a:pt x="115200" y="114300"/>
                </a:lnTo>
                <a:lnTo>
                  <a:pt x="0" y="114300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23" name="Text Placeholder 22">
            <a:extLst>
              <a:ext uri="{FF2B5EF4-FFF2-40B4-BE49-F238E27FC236}">
                <a16:creationId xmlns:a16="http://schemas.microsoft.com/office/drawing/2014/main" id="{C99703C4-BED0-40E8-BDA9-E4A3F8C443E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5260181" y="919956"/>
            <a:ext cx="115200" cy="114300"/>
          </a:xfrm>
          <a:custGeom>
            <a:avLst/>
            <a:gdLst>
              <a:gd name="connsiteX0" fmla="*/ 0 w 115200"/>
              <a:gd name="connsiteY0" fmla="*/ 0 h 114300"/>
              <a:gd name="connsiteX1" fmla="*/ 115200 w 115200"/>
              <a:gd name="connsiteY1" fmla="*/ 0 h 114300"/>
              <a:gd name="connsiteX2" fmla="*/ 115200 w 115200"/>
              <a:gd name="connsiteY2" fmla="*/ 114300 h 114300"/>
              <a:gd name="connsiteX3" fmla="*/ 0 w 115200"/>
              <a:gd name="connsiteY3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00" h="114300">
                <a:moveTo>
                  <a:pt x="0" y="0"/>
                </a:moveTo>
                <a:lnTo>
                  <a:pt x="115200" y="0"/>
                </a:lnTo>
                <a:lnTo>
                  <a:pt x="115200" y="114300"/>
                </a:lnTo>
                <a:lnTo>
                  <a:pt x="0" y="114300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21F0C115-34F6-4FFB-9BA1-10D89EC9DA46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5488781" y="919956"/>
            <a:ext cx="115200" cy="114300"/>
          </a:xfrm>
          <a:custGeom>
            <a:avLst/>
            <a:gdLst>
              <a:gd name="connsiteX0" fmla="*/ 0 w 115200"/>
              <a:gd name="connsiteY0" fmla="*/ 0 h 114300"/>
              <a:gd name="connsiteX1" fmla="*/ 115200 w 115200"/>
              <a:gd name="connsiteY1" fmla="*/ 0 h 114300"/>
              <a:gd name="connsiteX2" fmla="*/ 115200 w 115200"/>
              <a:gd name="connsiteY2" fmla="*/ 114300 h 114300"/>
              <a:gd name="connsiteX3" fmla="*/ 0 w 115200"/>
              <a:gd name="connsiteY3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00" h="114300">
                <a:moveTo>
                  <a:pt x="0" y="0"/>
                </a:moveTo>
                <a:lnTo>
                  <a:pt x="115200" y="0"/>
                </a:lnTo>
                <a:lnTo>
                  <a:pt x="115200" y="114300"/>
                </a:lnTo>
                <a:lnTo>
                  <a:pt x="0" y="114300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sp>
        <p:nvSpPr>
          <p:cNvPr id="25" name="Text Placeholder 24">
            <a:extLst>
              <a:ext uri="{FF2B5EF4-FFF2-40B4-BE49-F238E27FC236}">
                <a16:creationId xmlns:a16="http://schemas.microsoft.com/office/drawing/2014/main" id="{9C970613-C20C-4F2E-A15C-C08753B05FFD}"/>
              </a:ext>
            </a:extLst>
          </p:cNvPr>
          <p:cNvSpPr>
            <a:spLocks noGrp="1"/>
          </p:cNvSpPr>
          <p:nvPr>
            <p:ph type="body" sz="quarter" idx="26" hasCustomPrompt="1"/>
          </p:nvPr>
        </p:nvSpPr>
        <p:spPr>
          <a:xfrm>
            <a:off x="5718175" y="919956"/>
            <a:ext cx="115200" cy="114300"/>
          </a:xfrm>
          <a:custGeom>
            <a:avLst/>
            <a:gdLst>
              <a:gd name="connsiteX0" fmla="*/ 0 w 115200"/>
              <a:gd name="connsiteY0" fmla="*/ 0 h 114300"/>
              <a:gd name="connsiteX1" fmla="*/ 115200 w 115200"/>
              <a:gd name="connsiteY1" fmla="*/ 0 h 114300"/>
              <a:gd name="connsiteX2" fmla="*/ 115200 w 115200"/>
              <a:gd name="connsiteY2" fmla="*/ 114300 h 114300"/>
              <a:gd name="connsiteX3" fmla="*/ 0 w 115200"/>
              <a:gd name="connsiteY3" fmla="*/ 114300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15200" h="114300">
                <a:moveTo>
                  <a:pt x="0" y="0"/>
                </a:moveTo>
                <a:lnTo>
                  <a:pt x="115200" y="0"/>
                </a:lnTo>
                <a:lnTo>
                  <a:pt x="115200" y="114300"/>
                </a:lnTo>
                <a:lnTo>
                  <a:pt x="0" y="114300"/>
                </a:lnTo>
                <a:close/>
              </a:path>
            </a:pathLst>
          </a:custGeom>
          <a:solidFill>
            <a:schemeClr val="accent6"/>
          </a:solidFill>
        </p:spPr>
        <p:txBody>
          <a:bodyPr wrap="square">
            <a:noAutofit/>
          </a:bodyPr>
          <a:lstStyle/>
          <a:p>
            <a:pPr lvl="0"/>
            <a:r>
              <a:rPr lang="en-GB" dirty="0"/>
              <a:t> </a:t>
            </a:r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6FDBBA5B-12B1-4CB4-84D2-61A8A686F3A4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88E7454-BE60-4DCB-9844-9489A508AE05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3C603E03-48E9-4694-9653-C526D63BCFD7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FABB0A8F-46F4-4EC0-89DF-C1D7E7A81B5E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E682D6C4-CAD1-4D98-A87A-BE202DA876FA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CEEDD71F-2DB9-4341-980F-1D231773CEA0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CC50D07D-25BC-48DC-85EF-0DDB52B791E7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F5110902-0BA8-4E12-A527-99C8F3DC5130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134348C3-FDD2-453F-BBA6-4279D95FD92D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31" name="Footer Placeholder 7">
            <a:extLst>
              <a:ext uri="{FF2B5EF4-FFF2-40B4-BE49-F238E27FC236}">
                <a16:creationId xmlns:a16="http://schemas.microsoft.com/office/drawing/2014/main" id="{E45B9CD2-703D-4FA9-BD80-91BE5D41C185}"/>
              </a:ext>
            </a:extLst>
          </p:cNvPr>
          <p:cNvSpPr>
            <a:spLocks noGrp="1"/>
          </p:cNvSpPr>
          <p:nvPr>
            <p:ph type="ftr" sz="quarter" idx="27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2" name="Slide Number Placeholder 23">
            <a:extLst>
              <a:ext uri="{FF2B5EF4-FFF2-40B4-BE49-F238E27FC236}">
                <a16:creationId xmlns:a16="http://schemas.microsoft.com/office/drawing/2014/main" id="{9ADDD953-B776-4808-88DE-9C3859D17CE2}"/>
              </a:ext>
            </a:extLst>
          </p:cNvPr>
          <p:cNvSpPr>
            <a:spLocks noGrp="1"/>
          </p:cNvSpPr>
          <p:nvPr>
            <p:ph type="sldNum" sz="quarter" idx="28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  <p:grpSp>
        <p:nvGrpSpPr>
          <p:cNvPr id="33" name="Group 32">
            <a:extLst>
              <a:ext uri="{FF2B5EF4-FFF2-40B4-BE49-F238E27FC236}">
                <a16:creationId xmlns:a16="http://schemas.microsoft.com/office/drawing/2014/main" id="{CFF220F8-7B67-4673-BF9D-6F23A67DFA30}"/>
              </a:ext>
            </a:extLst>
          </p:cNvPr>
          <p:cNvGrpSpPr/>
          <p:nvPr userDrawn="1"/>
        </p:nvGrpSpPr>
        <p:grpSpPr>
          <a:xfrm>
            <a:off x="-3756100" y="4679950"/>
            <a:ext cx="3560837" cy="4087813"/>
            <a:chOff x="838198" y="1150069"/>
            <a:chExt cx="3560837" cy="4087813"/>
          </a:xfrm>
        </p:grpSpPr>
        <p:sp>
          <p:nvSpPr>
            <p:cNvPr id="34" name="Rectangle 33">
              <a:extLst>
                <a:ext uri="{FF2B5EF4-FFF2-40B4-BE49-F238E27FC236}">
                  <a16:creationId xmlns:a16="http://schemas.microsoft.com/office/drawing/2014/main" id="{E51AD8C3-FA29-45D1-9E83-CBAB8FF95F02}"/>
                </a:ext>
              </a:extLst>
            </p:cNvPr>
            <p:cNvSpPr/>
            <p:nvPr/>
          </p:nvSpPr>
          <p:spPr>
            <a:xfrm>
              <a:off x="838200" y="1150069"/>
              <a:ext cx="3507557" cy="408781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7E227F26-70C8-4D52-9196-A0B9F9C0F04A}"/>
                </a:ext>
              </a:extLst>
            </p:cNvPr>
            <p:cNvSpPr txBox="1"/>
            <p:nvPr/>
          </p:nvSpPr>
          <p:spPr>
            <a:xfrm>
              <a:off x="933776" y="1170717"/>
              <a:ext cx="33164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USE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PAGE DIVIDER MARKERS</a:t>
              </a:r>
            </a:p>
          </p:txBody>
        </p:sp>
        <p:sp>
          <p:nvSpPr>
            <p:cNvPr id="36" name="Rectangle 35">
              <a:extLst>
                <a:ext uri="{FF2B5EF4-FFF2-40B4-BE49-F238E27FC236}">
                  <a16:creationId xmlns:a16="http://schemas.microsoft.com/office/drawing/2014/main" id="{3F2443A7-19D6-4245-85A1-363563089D19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F7635E55-3081-4985-A62D-A61778430042}"/>
                </a:ext>
              </a:extLst>
            </p:cNvPr>
            <p:cNvSpPr txBox="1"/>
            <p:nvPr/>
          </p:nvSpPr>
          <p:spPr>
            <a:xfrm>
              <a:off x="838199" y="1867808"/>
              <a:ext cx="3507555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The </a:t>
              </a:r>
              <a:r>
                <a:rPr lang="en-GB" sz="1400" b="1" dirty="0">
                  <a:solidFill>
                    <a:schemeClr val="accent4"/>
                  </a:solidFill>
                </a:rPr>
                <a:t>Divider markers </a:t>
              </a:r>
              <a:r>
                <a:rPr lang="en-GB" sz="1400" dirty="0">
                  <a:solidFill>
                    <a:schemeClr val="bg2"/>
                  </a:solidFill>
                </a:rPr>
                <a:t>(top right) are designed to indicate moving through several points in a section.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FEB4AACD-6D19-4B67-9C60-63F31651F8B8}"/>
                </a:ext>
              </a:extLst>
            </p:cNvPr>
            <p:cNvSpPr txBox="1"/>
            <p:nvPr/>
          </p:nvSpPr>
          <p:spPr>
            <a:xfrm>
              <a:off x="838199" y="2650785"/>
              <a:ext cx="3560836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To use them, </a:t>
              </a:r>
              <a:r>
                <a:rPr lang="en-GB" sz="1400" b="1" dirty="0">
                  <a:solidFill>
                    <a:schemeClr val="accent4"/>
                  </a:solidFill>
                </a:rPr>
                <a:t>delete</a:t>
              </a:r>
              <a:r>
                <a:rPr lang="en-GB" sz="1400" dirty="0">
                  <a:solidFill>
                    <a:schemeClr val="bg2"/>
                  </a:solidFill>
                </a:rPr>
                <a:t> any points you do not need / </a:t>
              </a:r>
              <a:r>
                <a:rPr lang="en-GB" sz="1400" b="1" dirty="0">
                  <a:solidFill>
                    <a:schemeClr val="accent4"/>
                  </a:solidFill>
                </a:rPr>
                <a:t>duplicate</a:t>
              </a:r>
              <a:r>
                <a:rPr lang="en-GB" sz="1400" dirty="0">
                  <a:solidFill>
                    <a:schemeClr val="bg2"/>
                  </a:solidFill>
                </a:rPr>
                <a:t> if you need any extra.</a:t>
              </a:r>
            </a:p>
          </p:txBody>
        </p:sp>
        <p:sp>
          <p:nvSpPr>
            <p:cNvPr id="39" name="TextBox 38">
              <a:extLst>
                <a:ext uri="{FF2B5EF4-FFF2-40B4-BE49-F238E27FC236}">
                  <a16:creationId xmlns:a16="http://schemas.microsoft.com/office/drawing/2014/main" id="{16CF21BC-1168-4ED9-8449-12E0FD9FD467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Recolour</a:t>
              </a:r>
              <a:r>
                <a:rPr lang="en-GB" sz="1400" dirty="0">
                  <a:solidFill>
                    <a:schemeClr val="bg2"/>
                  </a:solidFill>
                </a:rPr>
                <a:t> the box in a bold colour (green shown here) to indicate where you are, and colour the rest to </a:t>
              </a:r>
              <a:r>
                <a:rPr lang="en-GB" sz="1400" b="1" dirty="0">
                  <a:solidFill>
                    <a:schemeClr val="accent4"/>
                  </a:solidFill>
                </a:rPr>
                <a:t>grey.</a:t>
              </a:r>
            </a:p>
          </p:txBody>
        </p:sp>
        <p:sp>
          <p:nvSpPr>
            <p:cNvPr id="40" name="TextBox 39">
              <a:extLst>
                <a:ext uri="{FF2B5EF4-FFF2-40B4-BE49-F238E27FC236}">
                  <a16:creationId xmlns:a16="http://schemas.microsoft.com/office/drawing/2014/main" id="{3C48C348-97A0-430F-8BFA-FF90C4B60C5B}"/>
                </a:ext>
              </a:extLst>
            </p:cNvPr>
            <p:cNvSpPr txBox="1"/>
            <p:nvPr/>
          </p:nvSpPr>
          <p:spPr>
            <a:xfrm>
              <a:off x="838199" y="3962225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These boxes are </a:t>
              </a:r>
              <a:r>
                <a:rPr lang="en-GB" sz="1400" b="1" dirty="0">
                  <a:solidFill>
                    <a:schemeClr val="accent4"/>
                  </a:solidFill>
                </a:rPr>
                <a:t>placeholders</a:t>
              </a:r>
              <a:r>
                <a:rPr lang="en-GB" sz="1400" dirty="0">
                  <a:solidFill>
                    <a:schemeClr val="bg2"/>
                  </a:solidFill>
                </a:rPr>
                <a:t> so if you </a:t>
              </a:r>
              <a:r>
                <a:rPr lang="en-GB" sz="1400" b="1" dirty="0">
                  <a:solidFill>
                    <a:schemeClr val="accent4"/>
                  </a:solidFill>
                </a:rPr>
                <a:t>‘reset’ </a:t>
              </a:r>
              <a:r>
                <a:rPr lang="en-GB" sz="1400" dirty="0">
                  <a:solidFill>
                    <a:schemeClr val="bg2"/>
                  </a:solidFill>
                </a:rPr>
                <a:t>your slide or create a </a:t>
              </a:r>
              <a:r>
                <a:rPr lang="en-GB" sz="1400" b="1" dirty="0">
                  <a:solidFill>
                    <a:schemeClr val="accent4"/>
                  </a:solidFill>
                </a:rPr>
                <a:t>new</a:t>
              </a:r>
              <a:r>
                <a:rPr lang="en-GB" sz="1400" dirty="0">
                  <a:solidFill>
                    <a:schemeClr val="bg2"/>
                  </a:solidFill>
                </a:rPr>
                <a:t> one it will default to the original four provided. Our advice is to set them up and then duplicate the slide as you go.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7613466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(Image w/ Statement)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572000" cy="6858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00600" y="1322388"/>
            <a:ext cx="3886199" cy="524553"/>
          </a:xfrm>
          <a:noFill/>
        </p:spPr>
        <p:txBody>
          <a:bodyPr wrap="square" lIns="0" tIns="0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C52587F-D7F5-49C9-8F16-378B0B60A2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0" y="1372164"/>
            <a:ext cx="2514600" cy="919622"/>
          </a:xfrm>
          <a:solidFill>
            <a:schemeClr val="accent3"/>
          </a:solidFill>
        </p:spPr>
        <p:txBody>
          <a:bodyPr wrap="none" lIns="72000" tIns="57600" bIns="57600" anchor="ctr"/>
          <a:lstStyle>
            <a:lvl1pPr algn="ctr">
              <a:defRPr sz="58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3A75FF2B-FE14-45FD-A0B9-765314772D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2289777"/>
            <a:ext cx="914400" cy="455994"/>
          </a:xfrm>
          <a:solidFill>
            <a:schemeClr val="accent1"/>
          </a:solidFill>
        </p:spPr>
        <p:txBody>
          <a:bodyPr wrap="none" lIns="36000" tIns="61200" rIns="36000" bIns="61200" anchor="ctr"/>
          <a:lstStyle>
            <a:lvl1pPr algn="ctr">
              <a:defRPr sz="24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53811EC5-51BD-47FE-A6F0-A502B7E555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828800" y="2288946"/>
            <a:ext cx="2057400" cy="914629"/>
          </a:xfrm>
          <a:solidFill>
            <a:schemeClr val="accent5"/>
          </a:solidFill>
        </p:spPr>
        <p:txBody>
          <a:bodyPr wrap="none" lIns="72000" tIns="57600" rIns="72000" bIns="57600" anchor="ctr"/>
          <a:lstStyle>
            <a:lvl1pPr algn="ctr">
              <a:defRPr sz="58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3B23A67-AFD8-4EA9-AC18-894C692030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00600" y="1831975"/>
            <a:ext cx="3886200" cy="38862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517FD71C-28F9-4B26-97CD-D49CE31FA74E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8" name="Rectangle 17">
              <a:extLst>
                <a:ext uri="{FF2B5EF4-FFF2-40B4-BE49-F238E27FC236}">
                  <a16:creationId xmlns:a16="http://schemas.microsoft.com/office/drawing/2014/main" id="{3EE26E8B-E4F4-4F80-BA3D-BF851C9743AF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5D843DF1-B6C1-4587-AD22-FBD3A0564E03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0" name="Rectangle 19">
              <a:extLst>
                <a:ext uri="{FF2B5EF4-FFF2-40B4-BE49-F238E27FC236}">
                  <a16:creationId xmlns:a16="http://schemas.microsoft.com/office/drawing/2014/main" id="{08CABF74-D0D4-4A13-90E2-101A77E411F9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4DAE2A1-AA82-495C-8141-38B2D49C28F3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EAD873BF-B8C6-410F-8A1E-0BCD1437BEB6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72C294E4-8F4A-4D7E-BCBF-4B0ABA54E743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4B6F541E-C5F1-446C-8795-A35CD4A5D405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5715BDB9-FF7C-46A5-8EA9-53A61AD20916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2" name="Footer Placeholder 7">
            <a:extLst>
              <a:ext uri="{FF2B5EF4-FFF2-40B4-BE49-F238E27FC236}">
                <a16:creationId xmlns:a16="http://schemas.microsoft.com/office/drawing/2014/main" id="{23A068B9-9418-4B8A-978F-6B416EEF260B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8" name="Slide Number Placeholder 23">
            <a:extLst>
              <a:ext uri="{FF2B5EF4-FFF2-40B4-BE49-F238E27FC236}">
                <a16:creationId xmlns:a16="http://schemas.microsoft.com/office/drawing/2014/main" id="{A29092DD-CF97-4AC1-BA1F-193276A80B05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053767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(Image w/ Statement)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572000" cy="6858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800600" y="635795"/>
            <a:ext cx="3886199" cy="524553"/>
          </a:xfrm>
          <a:noFill/>
        </p:spPr>
        <p:txBody>
          <a:bodyPr wrap="square" lIns="0" tIns="0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3B23A67-AFD8-4EA9-AC18-894C692030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00600" y="1146971"/>
            <a:ext cx="3886200" cy="2056606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2FEB24CD-C109-4DCB-A05B-B5928E0AF87B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800600" y="3330574"/>
            <a:ext cx="3886200" cy="558801"/>
          </a:xfrm>
        </p:spPr>
        <p:txBody>
          <a:bodyPr/>
          <a:lstStyle>
            <a:lvl1pPr>
              <a:defRPr sz="3000" b="1" cap="all" baseline="0">
                <a:latin typeface="+mj-lt"/>
              </a:defRPr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en-US" dirty="0"/>
              <a:t>Enter title here</a:t>
            </a:r>
          </a:p>
        </p:txBody>
      </p:sp>
      <p:sp>
        <p:nvSpPr>
          <p:cNvPr id="20" name="Text Placeholder 11">
            <a:extLst>
              <a:ext uri="{FF2B5EF4-FFF2-40B4-BE49-F238E27FC236}">
                <a16:creationId xmlns:a16="http://schemas.microsoft.com/office/drawing/2014/main" id="{6368F3D2-3C3A-406D-A18B-E38292353D2E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800600" y="3889375"/>
            <a:ext cx="3886200" cy="2056606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6" name="Text Placeholder 11">
            <a:extLst>
              <a:ext uri="{FF2B5EF4-FFF2-40B4-BE49-F238E27FC236}">
                <a16:creationId xmlns:a16="http://schemas.microsoft.com/office/drawing/2014/main" id="{F40C4704-1BB8-4117-A60A-A053B5BF7D15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85800" y="916796"/>
            <a:ext cx="914400" cy="457979"/>
          </a:xfrm>
          <a:solidFill>
            <a:schemeClr val="tx2"/>
          </a:solidFill>
        </p:spPr>
        <p:txBody>
          <a:bodyPr wrap="none" lIns="72000" tIns="90000" bIns="90000" anchor="ctr"/>
          <a:lstStyle>
            <a:lvl1pPr algn="ctr">
              <a:defRPr sz="20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27" name="Text Placeholder 11">
            <a:extLst>
              <a:ext uri="{FF2B5EF4-FFF2-40B4-BE49-F238E27FC236}">
                <a16:creationId xmlns:a16="http://schemas.microsoft.com/office/drawing/2014/main" id="{F00A72C5-2807-4834-B9FC-57F377B4B3D7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228600" y="1375151"/>
            <a:ext cx="2971799" cy="911479"/>
          </a:xfrm>
          <a:solidFill>
            <a:schemeClr val="accent3"/>
          </a:solidFill>
        </p:spPr>
        <p:txBody>
          <a:bodyPr wrap="none" lIns="36000" tIns="79200" rIns="36000" bIns="82800" anchor="ctr"/>
          <a:lstStyle>
            <a:lvl1pPr algn="ctr">
              <a:defRPr sz="54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your</a:t>
            </a:r>
            <a:endParaRPr lang="en-GB" dirty="0"/>
          </a:p>
        </p:txBody>
      </p:sp>
      <p:sp>
        <p:nvSpPr>
          <p:cNvPr id="28" name="Text Placeholder 11">
            <a:extLst>
              <a:ext uri="{FF2B5EF4-FFF2-40B4-BE49-F238E27FC236}">
                <a16:creationId xmlns:a16="http://schemas.microsoft.com/office/drawing/2014/main" id="{1D96B436-EEE0-41AC-9C92-A481A387168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3200400" y="1830564"/>
            <a:ext cx="914400" cy="454249"/>
          </a:xfrm>
          <a:solidFill>
            <a:schemeClr val="accent2"/>
          </a:solidFill>
        </p:spPr>
        <p:txBody>
          <a:bodyPr wrap="none" lIns="72000" tIns="115200" rIns="72000" bIns="115200" anchor="ctr"/>
          <a:lstStyle>
            <a:lvl1pPr algn="ctr">
              <a:defRPr sz="16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29" name="Text Placeholder 11">
            <a:extLst>
              <a:ext uri="{FF2B5EF4-FFF2-40B4-BE49-F238E27FC236}">
                <a16:creationId xmlns:a16="http://schemas.microsoft.com/office/drawing/2014/main" id="{8C2973DF-66F7-4FEA-9460-42AB3581C092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914400" y="2288381"/>
            <a:ext cx="3200400" cy="915987"/>
          </a:xfrm>
          <a:solidFill>
            <a:schemeClr val="accent5"/>
          </a:solidFill>
        </p:spPr>
        <p:txBody>
          <a:bodyPr wrap="none" lIns="72000" tIns="57600" rIns="72000" bIns="57600" anchor="ctr"/>
          <a:lstStyle>
            <a:lvl1pPr algn="ctr">
              <a:defRPr sz="58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grpSp>
        <p:nvGrpSpPr>
          <p:cNvPr id="30" name="Group 29">
            <a:extLst>
              <a:ext uri="{FF2B5EF4-FFF2-40B4-BE49-F238E27FC236}">
                <a16:creationId xmlns:a16="http://schemas.microsoft.com/office/drawing/2014/main" id="{CEE296D9-D00E-4157-B46B-E7679698CF10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31" name="Rectangle 30">
              <a:extLst>
                <a:ext uri="{FF2B5EF4-FFF2-40B4-BE49-F238E27FC236}">
                  <a16:creationId xmlns:a16="http://schemas.microsoft.com/office/drawing/2014/main" id="{80301109-D115-48F3-9EB1-D4C91D9900E2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C2FB341-6193-4311-8F40-930B9247C79F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33" name="Rectangle 32">
              <a:extLst>
                <a:ext uri="{FF2B5EF4-FFF2-40B4-BE49-F238E27FC236}">
                  <a16:creationId xmlns:a16="http://schemas.microsoft.com/office/drawing/2014/main" id="{29C3B3A8-BB72-4684-9863-EE0685885911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34" name="TextBox 33">
              <a:extLst>
                <a:ext uri="{FF2B5EF4-FFF2-40B4-BE49-F238E27FC236}">
                  <a16:creationId xmlns:a16="http://schemas.microsoft.com/office/drawing/2014/main" id="{8959603C-7650-4BBC-8A57-FFCBB55AA34B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35" name="TextBox 34">
              <a:extLst>
                <a:ext uri="{FF2B5EF4-FFF2-40B4-BE49-F238E27FC236}">
                  <a16:creationId xmlns:a16="http://schemas.microsoft.com/office/drawing/2014/main" id="{F5F6FD8E-93E9-4575-B4ED-DB7898E14D4E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36" name="TextBox 35">
              <a:extLst>
                <a:ext uri="{FF2B5EF4-FFF2-40B4-BE49-F238E27FC236}">
                  <a16:creationId xmlns:a16="http://schemas.microsoft.com/office/drawing/2014/main" id="{DE8BBEB3-2776-44F7-B5C7-2B22E17BF24B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37" name="TextBox 36">
              <a:extLst>
                <a:ext uri="{FF2B5EF4-FFF2-40B4-BE49-F238E27FC236}">
                  <a16:creationId xmlns:a16="http://schemas.microsoft.com/office/drawing/2014/main" id="{2E4DDC98-1C4D-4A92-BE0E-01CB6D7B4B79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38" name="TextBox 37">
              <a:extLst>
                <a:ext uri="{FF2B5EF4-FFF2-40B4-BE49-F238E27FC236}">
                  <a16:creationId xmlns:a16="http://schemas.microsoft.com/office/drawing/2014/main" id="{A067861C-61F7-44BD-9B95-CF2922A1CB8A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4" name="Footer Placeholder 7">
            <a:extLst>
              <a:ext uri="{FF2B5EF4-FFF2-40B4-BE49-F238E27FC236}">
                <a16:creationId xmlns:a16="http://schemas.microsoft.com/office/drawing/2014/main" id="{7BA42A83-16AC-442A-9E1B-8E38E3EE3788}"/>
              </a:ext>
            </a:extLst>
          </p:cNvPr>
          <p:cNvSpPr>
            <a:spLocks noGrp="1"/>
          </p:cNvSpPr>
          <p:nvPr>
            <p:ph type="ftr" sz="quarter" idx="25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5" name="Slide Number Placeholder 23">
            <a:extLst>
              <a:ext uri="{FF2B5EF4-FFF2-40B4-BE49-F238E27FC236}">
                <a16:creationId xmlns:a16="http://schemas.microsoft.com/office/drawing/2014/main" id="{50BF8D01-148C-490A-9C0F-D8C7933A103B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2499695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(Image w/ Statement)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4572000" cy="6858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4572000" cy="6858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2" name="Title 1">
            <a:extLst>
              <a:ext uri="{FF2B5EF4-FFF2-40B4-BE49-F238E27FC236}">
                <a16:creationId xmlns:a16="http://schemas.microsoft.com/office/drawing/2014/main" id="{80A505BA-8727-497C-A40E-3FA91EA487A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257800" y="1322388"/>
            <a:ext cx="3428999" cy="524553"/>
          </a:xfrm>
          <a:noFill/>
        </p:spPr>
        <p:txBody>
          <a:bodyPr wrap="square" lIns="0" tIns="0"/>
          <a:lstStyle>
            <a:lvl1pPr>
              <a:defRPr sz="3000">
                <a:solidFill>
                  <a:schemeClr val="tx2"/>
                </a:solidFill>
              </a:defRPr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12" name="Text Placeholder 11">
            <a:extLst>
              <a:ext uri="{FF2B5EF4-FFF2-40B4-BE49-F238E27FC236}">
                <a16:creationId xmlns:a16="http://schemas.microsoft.com/office/drawing/2014/main" id="{1C52587F-D7F5-49C9-8F16-378B0B60A2E1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457201" y="1379434"/>
            <a:ext cx="2743199" cy="905081"/>
          </a:xfrm>
          <a:solidFill>
            <a:schemeClr val="accent3"/>
          </a:solidFill>
        </p:spPr>
        <p:txBody>
          <a:bodyPr wrap="none" lIns="72000" tIns="50400" bIns="50400" anchor="ctr"/>
          <a:lstStyle>
            <a:lvl1pPr algn="ctr">
              <a:defRPr sz="58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3A75FF2B-FE14-45FD-A0B9-765314772D69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914400" y="2286143"/>
            <a:ext cx="1022406" cy="463264"/>
          </a:xfrm>
          <a:solidFill>
            <a:schemeClr val="accent1"/>
          </a:solidFill>
        </p:spPr>
        <p:txBody>
          <a:bodyPr wrap="none" lIns="36000" tIns="64800" rIns="36000" bIns="64800" anchor="ctr"/>
          <a:lstStyle>
            <a:lvl1pPr algn="ctr">
              <a:defRPr sz="24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53811EC5-51BD-47FE-A6F0-A502B7E5550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936808" y="2286565"/>
            <a:ext cx="2177992" cy="919622"/>
          </a:xfrm>
          <a:solidFill>
            <a:schemeClr val="accent5"/>
          </a:solidFill>
        </p:spPr>
        <p:txBody>
          <a:bodyPr wrap="none" lIns="72000" tIns="57600" rIns="72000" bIns="57600" anchor="ctr"/>
          <a:lstStyle>
            <a:lvl1pPr algn="ctr">
              <a:defRPr sz="58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A3B23A67-AFD8-4EA9-AC18-894C6920305A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4800599" y="2060575"/>
            <a:ext cx="4343399" cy="3200400"/>
          </a:xfrm>
          <a:solidFill>
            <a:schemeClr val="accent2"/>
          </a:solidFill>
        </p:spPr>
        <p:txBody>
          <a:bodyPr lIns="460800" tIns="277200" rIns="36000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defRPr>
                <a:solidFill>
                  <a:schemeClr val="bg1"/>
                </a:solidFill>
              </a:defRPr>
            </a:lvl3pPr>
            <a:lvl4pPr>
              <a:defRPr>
                <a:solidFill>
                  <a:schemeClr val="bg1"/>
                </a:solidFill>
              </a:defRPr>
            </a:lvl4pPr>
            <a:lvl5pP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A2484EE0-15BD-4546-8CF8-2613E02E113E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EA319F22-762B-4813-B1AD-5DA1BB9BB9DF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20E88884-8D54-4425-9CF5-AB58639FD815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1" name="Rectangle 20">
              <a:extLst>
                <a:ext uri="{FF2B5EF4-FFF2-40B4-BE49-F238E27FC236}">
                  <a16:creationId xmlns:a16="http://schemas.microsoft.com/office/drawing/2014/main" id="{860FDAA9-CE22-45C0-9570-94C71D97D2EE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7C8FEC88-6ED0-4371-9CCF-152A83CF78B6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F580BFA1-15EF-407D-A57D-01AFDDBC5EAA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id="{B4AC7077-1E67-43B1-BFCA-29412373E342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03C98F0E-351B-4A07-9B96-9CBD1C2AD4C9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563E5D47-EBAF-431A-92EF-85F562C04272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7" name="Footer Placeholder 7">
            <a:extLst>
              <a:ext uri="{FF2B5EF4-FFF2-40B4-BE49-F238E27FC236}">
                <a16:creationId xmlns:a16="http://schemas.microsoft.com/office/drawing/2014/main" id="{0F6147FE-4F5C-418A-ADE6-73200AEB0BE0}"/>
              </a:ext>
            </a:extLst>
          </p:cNvPr>
          <p:cNvSpPr>
            <a:spLocks noGrp="1"/>
          </p:cNvSpPr>
          <p:nvPr>
            <p:ph type="ftr" sz="quarter" idx="18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28" name="Slide Number Placeholder 23">
            <a:extLst>
              <a:ext uri="{FF2B5EF4-FFF2-40B4-BE49-F238E27FC236}">
                <a16:creationId xmlns:a16="http://schemas.microsoft.com/office/drawing/2014/main" id="{3B3A5876-8C01-482C-AB4C-253689759888}"/>
              </a:ext>
            </a:extLst>
          </p:cNvPr>
          <p:cNvSpPr>
            <a:spLocks noGrp="1"/>
          </p:cNvSpPr>
          <p:nvPr>
            <p:ph type="sldNum" sz="quarter" idx="19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954811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Horizontal (Image w/Text)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3429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62646AD5-1AC9-476D-974A-F4243DF730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460375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ED03C7F4-8F10-4935-955A-C502CE3F45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1147494"/>
            <a:ext cx="3200399" cy="455994"/>
          </a:xfrm>
          <a:solidFill>
            <a:schemeClr val="accent1"/>
          </a:solidFill>
        </p:spPr>
        <p:txBody>
          <a:bodyPr wrap="none" lIns="252000" tIns="61200" rIns="7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B432B57-3D58-41BD-814D-C28952016C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3564994"/>
            <a:ext cx="3886199" cy="507831"/>
          </a:xfrm>
        </p:spPr>
        <p:txBody>
          <a:bodyPr>
            <a:noAutofit/>
          </a:bodyPr>
          <a:lstStyle>
            <a:lvl1pPr>
              <a:defRPr sz="3000" b="1" cap="all" baseline="0"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34973E26-2BBF-4CC9-BD88-0E179E9F582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7201" y="4117975"/>
            <a:ext cx="3886199" cy="16002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E3F77570-B191-4348-8873-A960230821D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00599" y="3564994"/>
            <a:ext cx="3886199" cy="507831"/>
          </a:xfrm>
        </p:spPr>
        <p:txBody>
          <a:bodyPr>
            <a:noAutofit/>
          </a:bodyPr>
          <a:lstStyle>
            <a:lvl1pPr>
              <a:defRPr sz="3000" b="1" cap="all" baseline="0"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467545D6-5403-46FD-AC0D-297DCFD4AB6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117975"/>
            <a:ext cx="3886199" cy="16002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5E440F63-B84D-4147-B125-51609BC296D1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377333CE-0880-424D-B072-87716785799F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07922D8A-98ED-41FA-8D06-D7EE815AB556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16" name="Rectangle 15">
              <a:extLst>
                <a:ext uri="{FF2B5EF4-FFF2-40B4-BE49-F238E27FC236}">
                  <a16:creationId xmlns:a16="http://schemas.microsoft.com/office/drawing/2014/main" id="{0C16BF88-3FEE-421A-8ECD-FD16B54B3ADF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0" name="TextBox 19">
              <a:extLst>
                <a:ext uri="{FF2B5EF4-FFF2-40B4-BE49-F238E27FC236}">
                  <a16:creationId xmlns:a16="http://schemas.microsoft.com/office/drawing/2014/main" id="{A916F851-4A8E-432E-B29C-FB01C20EA9D7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1" name="TextBox 20">
              <a:extLst>
                <a:ext uri="{FF2B5EF4-FFF2-40B4-BE49-F238E27FC236}">
                  <a16:creationId xmlns:a16="http://schemas.microsoft.com/office/drawing/2014/main" id="{609AD17A-4B52-4BB2-AE9E-3DF548AE3944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26" name="TextBox 25">
              <a:extLst>
                <a:ext uri="{FF2B5EF4-FFF2-40B4-BE49-F238E27FC236}">
                  <a16:creationId xmlns:a16="http://schemas.microsoft.com/office/drawing/2014/main" id="{B8F95C75-C31E-4A22-A000-E1359228F8A7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27" name="TextBox 26">
              <a:extLst>
                <a:ext uri="{FF2B5EF4-FFF2-40B4-BE49-F238E27FC236}">
                  <a16:creationId xmlns:a16="http://schemas.microsoft.com/office/drawing/2014/main" id="{77A796AB-5993-411A-AE46-1F6DE7531218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3C95D331-5C90-4A5D-979C-6627A3CA98B3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29" name="Footer Placeholder 7">
            <a:extLst>
              <a:ext uri="{FF2B5EF4-FFF2-40B4-BE49-F238E27FC236}">
                <a16:creationId xmlns:a16="http://schemas.microsoft.com/office/drawing/2014/main" id="{7A1E78F9-C6BB-4247-BEF1-4462637167E7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0" name="Slide Number Placeholder 23">
            <a:extLst>
              <a:ext uri="{FF2B5EF4-FFF2-40B4-BE49-F238E27FC236}">
                <a16:creationId xmlns:a16="http://schemas.microsoft.com/office/drawing/2014/main" id="{CAF5931F-7F6B-4B40-BE8F-66C4DFC930F3}"/>
              </a:ext>
            </a:extLst>
          </p:cNvPr>
          <p:cNvSpPr>
            <a:spLocks noGrp="1"/>
          </p:cNvSpPr>
          <p:nvPr>
            <p:ph type="sldNum" sz="quarter" idx="22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746532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Horizontal (Image w/Text)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3429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AB432B57-3D58-41BD-814D-C28952016CD0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3564994"/>
            <a:ext cx="3886199" cy="507831"/>
          </a:xfrm>
        </p:spPr>
        <p:txBody>
          <a:bodyPr>
            <a:noAutofit/>
          </a:bodyPr>
          <a:lstStyle>
            <a:lvl1pPr>
              <a:defRPr sz="3000" b="1" cap="all" baseline="0"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23" name="Text Placeholder 7">
            <a:extLst>
              <a:ext uri="{FF2B5EF4-FFF2-40B4-BE49-F238E27FC236}">
                <a16:creationId xmlns:a16="http://schemas.microsoft.com/office/drawing/2014/main" id="{34973E26-2BBF-4CC9-BD88-0E179E9F5820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7201" y="4117975"/>
            <a:ext cx="3886199" cy="16002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4" name="Text Placeholder 7">
            <a:extLst>
              <a:ext uri="{FF2B5EF4-FFF2-40B4-BE49-F238E27FC236}">
                <a16:creationId xmlns:a16="http://schemas.microsoft.com/office/drawing/2014/main" id="{E3F77570-B191-4348-8873-A960230821D0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4800599" y="3564994"/>
            <a:ext cx="3886199" cy="507831"/>
          </a:xfrm>
        </p:spPr>
        <p:txBody>
          <a:bodyPr>
            <a:noAutofit/>
          </a:bodyPr>
          <a:lstStyle>
            <a:lvl1pPr>
              <a:defRPr sz="3000" b="1" cap="all" baseline="0">
                <a:latin typeface="+mj-lt"/>
              </a:defRPr>
            </a:lvl1pPr>
            <a:lvl2pPr marL="0" indent="0">
              <a:buNone/>
              <a:defRPr/>
            </a:lvl2pPr>
          </a:lstStyle>
          <a:p>
            <a:pPr lvl="0"/>
            <a:r>
              <a:rPr lang="en-US" dirty="0"/>
              <a:t>Enter text here</a:t>
            </a:r>
          </a:p>
        </p:txBody>
      </p:sp>
      <p:sp>
        <p:nvSpPr>
          <p:cNvPr id="25" name="Text Placeholder 7">
            <a:extLst>
              <a:ext uri="{FF2B5EF4-FFF2-40B4-BE49-F238E27FC236}">
                <a16:creationId xmlns:a16="http://schemas.microsoft.com/office/drawing/2014/main" id="{467545D6-5403-46FD-AC0D-297DCFD4AB6A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4800600" y="4117975"/>
            <a:ext cx="3886199" cy="1600200"/>
          </a:xfrm>
        </p:spPr>
        <p:txBody>
          <a:bodyPr>
            <a:noAutofit/>
          </a:bodyPr>
          <a:lstStyle>
            <a:lvl1pPr>
              <a:defRPr/>
            </a:lvl1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13" name="Text Placeholder 11">
            <a:extLst>
              <a:ext uri="{FF2B5EF4-FFF2-40B4-BE49-F238E27FC236}">
                <a16:creationId xmlns:a16="http://schemas.microsoft.com/office/drawing/2014/main" id="{CE7A5169-61A3-44C6-8621-6F6BC320184C}"/>
              </a:ext>
            </a:extLst>
          </p:cNvPr>
          <p:cNvSpPr>
            <a:spLocks noGrp="1"/>
          </p:cNvSpPr>
          <p:nvPr>
            <p:ph type="body" sz="quarter" idx="10" hasCustomPrompt="1"/>
          </p:nvPr>
        </p:nvSpPr>
        <p:spPr>
          <a:xfrm>
            <a:off x="914400" y="463798"/>
            <a:ext cx="1143000" cy="455122"/>
          </a:xfrm>
          <a:solidFill>
            <a:srgbClr val="4A525D"/>
          </a:solidFill>
        </p:spPr>
        <p:txBody>
          <a:bodyPr wrap="none" lIns="72000" tIns="90000" bIns="86400" anchor="ctr"/>
          <a:lstStyle>
            <a:lvl1pPr algn="ctr">
              <a:defRPr sz="2000" b="1" cap="all" baseline="0">
                <a:solidFill>
                  <a:schemeClr val="bg1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Enter</a:t>
            </a:r>
            <a:endParaRPr lang="en-GB" dirty="0"/>
          </a:p>
        </p:txBody>
      </p:sp>
      <p:sp>
        <p:nvSpPr>
          <p:cNvPr id="14" name="Text Placeholder 11">
            <a:extLst>
              <a:ext uri="{FF2B5EF4-FFF2-40B4-BE49-F238E27FC236}">
                <a16:creationId xmlns:a16="http://schemas.microsoft.com/office/drawing/2014/main" id="{26C8582B-9498-4DCC-8C3A-1BE61EBFA53C}"/>
              </a:ext>
            </a:extLst>
          </p:cNvPr>
          <p:cNvSpPr>
            <a:spLocks noGrp="1"/>
          </p:cNvSpPr>
          <p:nvPr>
            <p:ph type="body" sz="quarter" idx="11" hasCustomPrompt="1"/>
          </p:nvPr>
        </p:nvSpPr>
        <p:spPr>
          <a:xfrm>
            <a:off x="457200" y="919600"/>
            <a:ext cx="2971800" cy="915114"/>
          </a:xfrm>
          <a:solidFill>
            <a:schemeClr val="accent3"/>
          </a:solidFill>
        </p:spPr>
        <p:txBody>
          <a:bodyPr wrap="none" lIns="36000" tIns="82800" rIns="36000" bIns="82800" anchor="ctr"/>
          <a:lstStyle>
            <a:lvl1pPr algn="ctr">
              <a:defRPr sz="54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your</a:t>
            </a:r>
            <a:endParaRPr lang="en-GB" dirty="0"/>
          </a:p>
        </p:txBody>
      </p:sp>
      <p:sp>
        <p:nvSpPr>
          <p:cNvPr id="15" name="Text Placeholder 11">
            <a:extLst>
              <a:ext uri="{FF2B5EF4-FFF2-40B4-BE49-F238E27FC236}">
                <a16:creationId xmlns:a16="http://schemas.microsoft.com/office/drawing/2014/main" id="{9E07EC33-A7DF-4BE5-8979-3C8CBDEBF888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3429000" y="1373996"/>
            <a:ext cx="914399" cy="458757"/>
          </a:xfrm>
          <a:solidFill>
            <a:schemeClr val="accent2"/>
          </a:solidFill>
        </p:spPr>
        <p:txBody>
          <a:bodyPr wrap="none" lIns="72000" tIns="90000" rIns="72000" bIns="90000" anchor="ctr"/>
          <a:lstStyle>
            <a:lvl1pPr algn="ctr">
              <a:defRPr sz="20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text</a:t>
            </a:r>
            <a:endParaRPr lang="en-GB" dirty="0"/>
          </a:p>
        </p:txBody>
      </p:sp>
      <p:sp>
        <p:nvSpPr>
          <p:cNvPr id="16" name="Text Placeholder 11">
            <a:extLst>
              <a:ext uri="{FF2B5EF4-FFF2-40B4-BE49-F238E27FC236}">
                <a16:creationId xmlns:a16="http://schemas.microsoft.com/office/drawing/2014/main" id="{DE2C6F46-D2B7-4E46-9331-0F972B951FD8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1143001" y="1832937"/>
            <a:ext cx="3200400" cy="919622"/>
          </a:xfrm>
          <a:solidFill>
            <a:schemeClr val="accent5"/>
          </a:solidFill>
        </p:spPr>
        <p:txBody>
          <a:bodyPr wrap="none" lIns="72000" tIns="57600" rIns="72000" bIns="57600" anchor="ctr"/>
          <a:lstStyle>
            <a:lvl1pPr algn="ctr">
              <a:defRPr sz="5800" b="1" cap="all" baseline="0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here</a:t>
            </a:r>
            <a:endParaRPr lang="en-GB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4FF0FA46-9FDF-4811-BC27-34E5017B75A6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9B310D40-7838-44F7-8D71-D26869FE6D4A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id="{DB9FDFCA-0620-4EB2-BE02-091FF6FB63C1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7" name="Rectangle 26">
              <a:extLst>
                <a:ext uri="{FF2B5EF4-FFF2-40B4-BE49-F238E27FC236}">
                  <a16:creationId xmlns:a16="http://schemas.microsoft.com/office/drawing/2014/main" id="{3C223C53-F288-401E-9387-E744600A95BE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8" name="TextBox 27">
              <a:extLst>
                <a:ext uri="{FF2B5EF4-FFF2-40B4-BE49-F238E27FC236}">
                  <a16:creationId xmlns:a16="http://schemas.microsoft.com/office/drawing/2014/main" id="{986794D6-D894-4541-9E4F-7B92AFC5B8C2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29" name="TextBox 28">
              <a:extLst>
                <a:ext uri="{FF2B5EF4-FFF2-40B4-BE49-F238E27FC236}">
                  <a16:creationId xmlns:a16="http://schemas.microsoft.com/office/drawing/2014/main" id="{310343C4-331C-4023-ADAB-50DF47FB636C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AA3511A0-D290-4B90-BB9B-6155B1F94323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810738BE-10D7-4CB7-8821-725221EF9EBE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537176F-F5CA-4614-9915-B4F9ADBBE19B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33" name="Footer Placeholder 7">
            <a:extLst>
              <a:ext uri="{FF2B5EF4-FFF2-40B4-BE49-F238E27FC236}">
                <a16:creationId xmlns:a16="http://schemas.microsoft.com/office/drawing/2014/main" id="{76F6E51D-F589-4611-9B6D-461DEC08B0CF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4" name="Slide Number Placeholder 23">
            <a:extLst>
              <a:ext uri="{FF2B5EF4-FFF2-40B4-BE49-F238E27FC236}">
                <a16:creationId xmlns:a16="http://schemas.microsoft.com/office/drawing/2014/main" id="{B1366750-3D91-46CF-BD95-45AAD386BFBF}"/>
              </a:ext>
            </a:extLst>
          </p:cNvPr>
          <p:cNvSpPr>
            <a:spLocks noGrp="1"/>
          </p:cNvSpPr>
          <p:nvPr>
            <p:ph type="sldNum" sz="quarter" idx="23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67939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Half &amp; Half Horizontal (Image w/Stats)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8F3B741F-ED43-4858-A665-3BCA5FD67140}"/>
              </a:ext>
            </a:extLst>
          </p:cNvPr>
          <p:cNvSpPr/>
          <p:nvPr userDrawn="1"/>
        </p:nvSpPr>
        <p:spPr>
          <a:xfrm>
            <a:off x="0" y="0"/>
            <a:ext cx="9144000" cy="3429000"/>
          </a:xfrm>
          <a:prstGeom prst="rect">
            <a:avLst/>
          </a:prstGeom>
          <a:solidFill>
            <a:srgbClr val="EEF0E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sp>
        <p:nvSpPr>
          <p:cNvPr id="17" name="Picture Placeholder 16">
            <a:extLst>
              <a:ext uri="{FF2B5EF4-FFF2-40B4-BE49-F238E27FC236}">
                <a16:creationId xmlns:a16="http://schemas.microsoft.com/office/drawing/2014/main" id="{261632F2-EF6D-494A-85A4-E36F24FC4C51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0"/>
            <a:ext cx="9144000" cy="3429000"/>
          </a:xfrm>
        </p:spPr>
        <p:txBody>
          <a:bodyPr>
            <a:noAutofit/>
          </a:bodyPr>
          <a:lstStyle>
            <a:lvl1pPr algn="ctr">
              <a:defRPr/>
            </a:lvl1pPr>
          </a:lstStyle>
          <a:p>
            <a:r>
              <a:rPr lang="en-US"/>
              <a:t>Click icon to add picture</a:t>
            </a:r>
            <a:endParaRPr lang="en-GB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18" name="Title 1">
            <a:extLst>
              <a:ext uri="{FF2B5EF4-FFF2-40B4-BE49-F238E27FC236}">
                <a16:creationId xmlns:a16="http://schemas.microsoft.com/office/drawing/2014/main" id="{62646AD5-1AC9-476D-974A-F4243DF7302E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0" y="460375"/>
            <a:ext cx="4125448" cy="686063"/>
          </a:xfrm>
        </p:spPr>
        <p:txBody>
          <a:bodyPr rIns="432000"/>
          <a:lstStyle>
            <a:lvl1pPr>
              <a:defRPr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sp>
        <p:nvSpPr>
          <p:cNvPr id="22" name="Text Placeholder 7">
            <a:extLst>
              <a:ext uri="{FF2B5EF4-FFF2-40B4-BE49-F238E27FC236}">
                <a16:creationId xmlns:a16="http://schemas.microsoft.com/office/drawing/2014/main" id="{ED03C7F4-8F10-4935-955A-C502CE3F4508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457201" y="1147494"/>
            <a:ext cx="3209982" cy="455994"/>
          </a:xfrm>
          <a:solidFill>
            <a:schemeClr val="accent1"/>
          </a:solidFill>
        </p:spPr>
        <p:txBody>
          <a:bodyPr wrap="none" lIns="252000" tIns="61200" rIns="252000" bIns="61200"/>
          <a:lstStyle>
            <a:lvl1pPr>
              <a:defRPr sz="2400" b="1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/>
              <a:t>Enter subtitle here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53344C5-36C5-45BF-9AED-5D2CE6E3C3CA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457200" y="2976690"/>
            <a:ext cx="1828799" cy="910970"/>
          </a:xfrm>
          <a:solidFill>
            <a:schemeClr val="accent5"/>
          </a:solidFill>
        </p:spPr>
        <p:txBody>
          <a:bodyPr wrap="square" lIns="72000" tIns="39600" bIns="39600" anchor="ctr"/>
          <a:lstStyle>
            <a:lvl1pPr algn="ctr"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  <a:endParaRPr lang="en-GB" dirty="0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140F090E-A070-4474-B8B4-1EF7C05DB30F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457202" y="3889374"/>
            <a:ext cx="1828798" cy="1601789"/>
          </a:xfrm>
          <a:solidFill>
            <a:srgbClr val="DDE1E0">
              <a:alpha val="40000"/>
            </a:srgbClr>
          </a:solidFill>
        </p:spPr>
        <p:txBody>
          <a:bodyPr lIns="144000" tIns="162000" rIns="144000"/>
          <a:lstStyle>
            <a:lvl1pPr>
              <a:defRPr sz="12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00"/>
            </a:lvl5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C7723B38-AA5D-459A-B347-DBDE5C8870F3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2514600" y="2976690"/>
            <a:ext cx="1828799" cy="910970"/>
          </a:xfrm>
          <a:solidFill>
            <a:schemeClr val="accent5"/>
          </a:solidFill>
        </p:spPr>
        <p:txBody>
          <a:bodyPr wrap="square" lIns="72000" tIns="39600" bIns="39600" anchor="ctr"/>
          <a:lstStyle>
            <a:lvl1pPr algn="ctr"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  <a:endParaRPr lang="en-GB" dirty="0"/>
          </a:p>
        </p:txBody>
      </p:sp>
      <p:sp>
        <p:nvSpPr>
          <p:cNvPr id="21" name="Text Placeholder 8">
            <a:extLst>
              <a:ext uri="{FF2B5EF4-FFF2-40B4-BE49-F238E27FC236}">
                <a16:creationId xmlns:a16="http://schemas.microsoft.com/office/drawing/2014/main" id="{6B016412-8B47-4BF8-871A-86BB36276E40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2514602" y="3889374"/>
            <a:ext cx="1828798" cy="1601789"/>
          </a:xfrm>
          <a:solidFill>
            <a:srgbClr val="DDE1E0">
              <a:alpha val="40000"/>
            </a:srgbClr>
          </a:solidFill>
        </p:spPr>
        <p:txBody>
          <a:bodyPr lIns="144000" tIns="162000" rIns="144000"/>
          <a:lstStyle>
            <a:lvl1pPr>
              <a:defRPr sz="12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00"/>
            </a:lvl5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6" name="Text Placeholder 3">
            <a:extLst>
              <a:ext uri="{FF2B5EF4-FFF2-40B4-BE49-F238E27FC236}">
                <a16:creationId xmlns:a16="http://schemas.microsoft.com/office/drawing/2014/main" id="{DA76F84C-41DD-4D3F-A225-5C43BA451C01}"/>
              </a:ext>
            </a:extLst>
          </p:cNvPr>
          <p:cNvSpPr>
            <a:spLocks noGrp="1"/>
          </p:cNvSpPr>
          <p:nvPr>
            <p:ph type="body" sz="quarter" idx="22" hasCustomPrompt="1"/>
          </p:nvPr>
        </p:nvSpPr>
        <p:spPr>
          <a:xfrm>
            <a:off x="4800600" y="2976690"/>
            <a:ext cx="1828797" cy="910970"/>
          </a:xfrm>
          <a:solidFill>
            <a:schemeClr val="accent5"/>
          </a:solidFill>
        </p:spPr>
        <p:txBody>
          <a:bodyPr wrap="square" lIns="72000" tIns="39600" bIns="39600" anchor="ctr"/>
          <a:lstStyle>
            <a:lvl1pPr algn="ctr"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  <a:endParaRPr lang="en-GB" dirty="0"/>
          </a:p>
        </p:txBody>
      </p:sp>
      <p:sp>
        <p:nvSpPr>
          <p:cNvPr id="27" name="Text Placeholder 8">
            <a:extLst>
              <a:ext uri="{FF2B5EF4-FFF2-40B4-BE49-F238E27FC236}">
                <a16:creationId xmlns:a16="http://schemas.microsoft.com/office/drawing/2014/main" id="{DF389375-1544-4FEC-A419-A3A946282F96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4800602" y="3889374"/>
            <a:ext cx="1828798" cy="1601789"/>
          </a:xfrm>
          <a:solidFill>
            <a:srgbClr val="DDE1E0">
              <a:alpha val="40000"/>
            </a:srgbClr>
          </a:solidFill>
        </p:spPr>
        <p:txBody>
          <a:bodyPr lIns="144000" tIns="162000" rIns="144000"/>
          <a:lstStyle>
            <a:lvl1pPr>
              <a:defRPr sz="12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00"/>
            </a:lvl5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28" name="Text Placeholder 3">
            <a:extLst>
              <a:ext uri="{FF2B5EF4-FFF2-40B4-BE49-F238E27FC236}">
                <a16:creationId xmlns:a16="http://schemas.microsoft.com/office/drawing/2014/main" id="{670198FA-7059-4ADB-A03B-48B240F12637}"/>
              </a:ext>
            </a:extLst>
          </p:cNvPr>
          <p:cNvSpPr>
            <a:spLocks noGrp="1"/>
          </p:cNvSpPr>
          <p:nvPr>
            <p:ph type="body" sz="quarter" idx="24" hasCustomPrompt="1"/>
          </p:nvPr>
        </p:nvSpPr>
        <p:spPr>
          <a:xfrm>
            <a:off x="6858000" y="2976690"/>
            <a:ext cx="1828797" cy="910970"/>
          </a:xfrm>
          <a:solidFill>
            <a:schemeClr val="accent5"/>
          </a:solidFill>
        </p:spPr>
        <p:txBody>
          <a:bodyPr wrap="square" lIns="72000" tIns="39600" bIns="39600" anchor="ctr"/>
          <a:lstStyle>
            <a:lvl1pPr algn="ctr">
              <a:defRPr sz="6000" b="1">
                <a:solidFill>
                  <a:schemeClr val="bg2"/>
                </a:solidFill>
                <a:latin typeface="+mj-lt"/>
              </a:defRPr>
            </a:lvl1pPr>
          </a:lstStyle>
          <a:p>
            <a:pPr lvl="0"/>
            <a:r>
              <a:rPr lang="en-US" dirty="0"/>
              <a:t>XX%</a:t>
            </a:r>
            <a:endParaRPr lang="en-GB" dirty="0"/>
          </a:p>
        </p:txBody>
      </p:sp>
      <p:sp>
        <p:nvSpPr>
          <p:cNvPr id="29" name="Text Placeholder 8">
            <a:extLst>
              <a:ext uri="{FF2B5EF4-FFF2-40B4-BE49-F238E27FC236}">
                <a16:creationId xmlns:a16="http://schemas.microsoft.com/office/drawing/2014/main" id="{4E687D6E-6DCA-4DEF-AFD6-B20EE6F2789D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6858000" y="3889374"/>
            <a:ext cx="1828800" cy="1601789"/>
          </a:xfrm>
          <a:solidFill>
            <a:srgbClr val="DDE1E0">
              <a:alpha val="40000"/>
            </a:srgbClr>
          </a:solidFill>
        </p:spPr>
        <p:txBody>
          <a:bodyPr lIns="144000" tIns="162000" rIns="144000"/>
          <a:lstStyle>
            <a:lvl1pPr>
              <a:defRPr sz="1200"/>
            </a:lvl1pPr>
            <a:lvl2pPr>
              <a:defRPr sz="1200"/>
            </a:lvl2pPr>
            <a:lvl3pPr>
              <a:defRPr sz="1100"/>
            </a:lvl3pPr>
            <a:lvl4pPr>
              <a:defRPr sz="1050"/>
            </a:lvl4pPr>
            <a:lvl5pPr>
              <a:defRPr sz="1000"/>
            </a:lvl5pPr>
          </a:lstStyle>
          <a:p>
            <a:pPr lvl="0"/>
            <a:r>
              <a:rPr lang="en-US" dirty="0"/>
              <a:t>Enter text here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grpSp>
        <p:nvGrpSpPr>
          <p:cNvPr id="16" name="Group 15">
            <a:extLst>
              <a:ext uri="{FF2B5EF4-FFF2-40B4-BE49-F238E27FC236}">
                <a16:creationId xmlns:a16="http://schemas.microsoft.com/office/drawing/2014/main" id="{99F11C99-640D-4916-B093-8E5B957C81D4}"/>
              </a:ext>
            </a:extLst>
          </p:cNvPr>
          <p:cNvGrpSpPr/>
          <p:nvPr userDrawn="1"/>
        </p:nvGrpSpPr>
        <p:grpSpPr>
          <a:xfrm>
            <a:off x="-3756100" y="0"/>
            <a:ext cx="3507559" cy="4472103"/>
            <a:chOff x="838198" y="1150069"/>
            <a:chExt cx="3507559" cy="4472103"/>
          </a:xfrm>
        </p:grpSpPr>
        <p:sp>
          <p:nvSpPr>
            <p:cNvPr id="19" name="Rectangle 18">
              <a:extLst>
                <a:ext uri="{FF2B5EF4-FFF2-40B4-BE49-F238E27FC236}">
                  <a16:creationId xmlns:a16="http://schemas.microsoft.com/office/drawing/2014/main" id="{167675EA-6D99-46D8-A99C-3EFB96E6493B}"/>
                </a:ext>
              </a:extLst>
            </p:cNvPr>
            <p:cNvSpPr/>
            <p:nvPr/>
          </p:nvSpPr>
          <p:spPr>
            <a:xfrm>
              <a:off x="838200" y="1150069"/>
              <a:ext cx="3507557" cy="4472103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3" name="TextBox 22">
              <a:extLst>
                <a:ext uri="{FF2B5EF4-FFF2-40B4-BE49-F238E27FC236}">
                  <a16:creationId xmlns:a16="http://schemas.microsoft.com/office/drawing/2014/main" id="{6343836B-A8BE-4FBF-BC4D-41D6909E6BCF}"/>
                </a:ext>
              </a:extLst>
            </p:cNvPr>
            <p:cNvSpPr txBox="1"/>
            <p:nvPr/>
          </p:nvSpPr>
          <p:spPr>
            <a:xfrm>
              <a:off x="933776" y="1292160"/>
              <a:ext cx="3316406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an image</a:t>
              </a:r>
            </a:p>
          </p:txBody>
        </p:sp>
        <p:sp>
          <p:nvSpPr>
            <p:cNvPr id="24" name="Rectangle 23">
              <a:extLst>
                <a:ext uri="{FF2B5EF4-FFF2-40B4-BE49-F238E27FC236}">
                  <a16:creationId xmlns:a16="http://schemas.microsoft.com/office/drawing/2014/main" id="{304C0B7A-402D-4CA2-A744-601224E76306}"/>
                </a:ext>
              </a:extLst>
            </p:cNvPr>
            <p:cNvSpPr/>
            <p:nvPr/>
          </p:nvSpPr>
          <p:spPr>
            <a:xfrm>
              <a:off x="838200" y="1817192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id="{DAD81D47-17A5-4577-BCE9-954E1EFCBF8E}"/>
                </a:ext>
              </a:extLst>
            </p:cNvPr>
            <p:cNvSpPr txBox="1"/>
            <p:nvPr/>
          </p:nvSpPr>
          <p:spPr>
            <a:xfrm>
              <a:off x="838200" y="1867808"/>
              <a:ext cx="3410736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icon</a:t>
              </a:r>
              <a:r>
                <a:rPr lang="en-GB" sz="1400" dirty="0">
                  <a:solidFill>
                    <a:schemeClr val="bg2"/>
                  </a:solidFill>
                </a:rPr>
                <a:t> in the middle of the placeholder and choose the image from your computer.</a:t>
              </a:r>
            </a:p>
          </p:txBody>
        </p:sp>
        <p:sp>
          <p:nvSpPr>
            <p:cNvPr id="30" name="TextBox 29">
              <a:extLst>
                <a:ext uri="{FF2B5EF4-FFF2-40B4-BE49-F238E27FC236}">
                  <a16:creationId xmlns:a16="http://schemas.microsoft.com/office/drawing/2014/main" id="{9BF71BD1-3094-4648-8AE6-C9D7E0344271}"/>
                </a:ext>
              </a:extLst>
            </p:cNvPr>
            <p:cNvSpPr txBox="1"/>
            <p:nvPr/>
          </p:nvSpPr>
          <p:spPr>
            <a:xfrm>
              <a:off x="838199" y="265078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the </a:t>
              </a:r>
              <a:r>
                <a:rPr lang="en-GB" sz="1400" b="1" dirty="0">
                  <a:solidFill>
                    <a:schemeClr val="accent4"/>
                  </a:solidFill>
                </a:rPr>
                <a:t>Format Picture </a:t>
              </a:r>
              <a:r>
                <a:rPr lang="en-GB" sz="1400" dirty="0">
                  <a:solidFill>
                    <a:schemeClr val="bg2"/>
                  </a:solidFill>
                </a:rPr>
                <a:t>tab in the ribbon and use the tools to edit the image.</a:t>
              </a:r>
            </a:p>
          </p:txBody>
        </p:sp>
        <p:sp>
          <p:nvSpPr>
            <p:cNvPr id="31" name="TextBox 30">
              <a:extLst>
                <a:ext uri="{FF2B5EF4-FFF2-40B4-BE49-F238E27FC236}">
                  <a16:creationId xmlns:a16="http://schemas.microsoft.com/office/drawing/2014/main" id="{FD988BF1-5DDD-4FC3-A976-2012B3514236}"/>
                </a:ext>
              </a:extLst>
            </p:cNvPr>
            <p:cNvSpPr txBox="1"/>
            <p:nvPr/>
          </p:nvSpPr>
          <p:spPr>
            <a:xfrm>
              <a:off x="838198" y="3236009"/>
              <a:ext cx="3507557" cy="116955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Crop</a:t>
              </a:r>
              <a:r>
                <a:rPr lang="en-GB" sz="1400" dirty="0">
                  <a:solidFill>
                    <a:schemeClr val="bg2"/>
                  </a:solidFill>
                </a:rPr>
                <a:t> to resize and move the image within the placeholder, using the white circles in the corners of the image. Click on the drop down arrow and choose </a:t>
              </a:r>
              <a:r>
                <a:rPr lang="en-GB" sz="1400" b="1" dirty="0">
                  <a:solidFill>
                    <a:schemeClr val="bg2"/>
                  </a:solidFill>
                </a:rPr>
                <a:t>Fit</a:t>
              </a:r>
              <a:r>
                <a:rPr lang="en-GB" sz="1400" dirty="0">
                  <a:solidFill>
                    <a:schemeClr val="bg2"/>
                  </a:solidFill>
                </a:rPr>
                <a:t> to fit the image to the placeholder.</a:t>
              </a:r>
            </a:p>
          </p:txBody>
        </p:sp>
        <p:sp>
          <p:nvSpPr>
            <p:cNvPr id="32" name="TextBox 31">
              <a:extLst>
                <a:ext uri="{FF2B5EF4-FFF2-40B4-BE49-F238E27FC236}">
                  <a16:creationId xmlns:a16="http://schemas.microsoft.com/office/drawing/2014/main" id="{B4A6FAC4-F6C7-44DD-910E-334114075693}"/>
                </a:ext>
              </a:extLst>
            </p:cNvPr>
            <p:cNvSpPr txBox="1"/>
            <p:nvPr/>
          </p:nvSpPr>
          <p:spPr>
            <a:xfrm>
              <a:off x="838199" y="4448000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33" name="TextBox 32">
              <a:extLst>
                <a:ext uri="{FF2B5EF4-FFF2-40B4-BE49-F238E27FC236}">
                  <a16:creationId xmlns:a16="http://schemas.microsoft.com/office/drawing/2014/main" id="{8BFA06FE-C8FB-491F-AE81-B831C0BB4723}"/>
                </a:ext>
              </a:extLst>
            </p:cNvPr>
            <p:cNvSpPr txBox="1"/>
            <p:nvPr/>
          </p:nvSpPr>
          <p:spPr>
            <a:xfrm>
              <a:off x="838199" y="503993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  <p:sp>
        <p:nvSpPr>
          <p:cNvPr id="34" name="Footer Placeholder 7">
            <a:extLst>
              <a:ext uri="{FF2B5EF4-FFF2-40B4-BE49-F238E27FC236}">
                <a16:creationId xmlns:a16="http://schemas.microsoft.com/office/drawing/2014/main" id="{59286E39-C05E-47EE-AA8D-96E4491358CE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35" name="Slide Number Placeholder 23">
            <a:extLst>
              <a:ext uri="{FF2B5EF4-FFF2-40B4-BE49-F238E27FC236}">
                <a16:creationId xmlns:a16="http://schemas.microsoft.com/office/drawing/2014/main" id="{9772C171-47A0-4450-8821-C9FC6A8A6874}"/>
              </a:ext>
            </a:extLst>
          </p:cNvPr>
          <p:cNvSpPr>
            <a:spLocks noGrp="1"/>
          </p:cNvSpPr>
          <p:nvPr>
            <p:ph type="sldNum" sz="quarter" idx="26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423821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hank You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F49916-E283-4E94-9E18-CAA1FF71AC4A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373981" y="3205520"/>
            <a:ext cx="6396042" cy="1139113"/>
          </a:xfrm>
          <a:solidFill>
            <a:schemeClr val="accent1"/>
          </a:solidFill>
        </p:spPr>
        <p:txBody>
          <a:bodyPr tIns="180000" rIns="396000" bIns="180000" anchor="ctr"/>
          <a:lstStyle>
            <a:lvl1pPr algn="ctr">
              <a:defRPr sz="5600"/>
            </a:lvl1pPr>
          </a:lstStyle>
          <a:p>
            <a:r>
              <a:rPr lang="en-US" dirty="0"/>
              <a:t>Enter title here</a:t>
            </a:r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FDB432C9-A9AD-4F1F-9727-6A78868B376C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436081" y="662833"/>
            <a:ext cx="2547625" cy="96200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B6B2F8AD-A39E-4839-8CFC-CA0DA1DABED9}"/>
              </a:ext>
            </a:extLst>
          </p:cNvPr>
          <p:cNvSpPr txBox="1"/>
          <p:nvPr userDrawn="1"/>
        </p:nvSpPr>
        <p:spPr>
          <a:xfrm>
            <a:off x="3314700" y="4551810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  <p:grpSp>
        <p:nvGrpSpPr>
          <p:cNvPr id="11" name="Group 10">
            <a:extLst>
              <a:ext uri="{FF2B5EF4-FFF2-40B4-BE49-F238E27FC236}">
                <a16:creationId xmlns:a16="http://schemas.microsoft.com/office/drawing/2014/main" id="{809A7B82-78C8-4BE9-BB81-0D3E439EE0CD}"/>
              </a:ext>
            </a:extLst>
          </p:cNvPr>
          <p:cNvGrpSpPr/>
          <p:nvPr userDrawn="1"/>
        </p:nvGrpSpPr>
        <p:grpSpPr>
          <a:xfrm>
            <a:off x="-3756097" y="0"/>
            <a:ext cx="3507558" cy="3660775"/>
            <a:chOff x="838199" y="1150070"/>
            <a:chExt cx="3507558" cy="3660775"/>
          </a:xfrm>
          <a:solidFill>
            <a:schemeClr val="tx1"/>
          </a:solidFill>
        </p:grpSpPr>
        <p:sp>
          <p:nvSpPr>
            <p:cNvPr id="12" name="Rectangle 11">
              <a:extLst>
                <a:ext uri="{FF2B5EF4-FFF2-40B4-BE49-F238E27FC236}">
                  <a16:creationId xmlns:a16="http://schemas.microsoft.com/office/drawing/2014/main" id="{C382B0CA-BA01-41DD-BE3C-82758FAC786C}"/>
                </a:ext>
              </a:extLst>
            </p:cNvPr>
            <p:cNvSpPr/>
            <p:nvPr/>
          </p:nvSpPr>
          <p:spPr>
            <a:xfrm>
              <a:off x="838200" y="1150070"/>
              <a:ext cx="3507557" cy="3660775"/>
            </a:xfrm>
            <a:prstGeom prst="rect">
              <a:avLst/>
            </a:prstGeom>
            <a:solidFill>
              <a:schemeClr val="tx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3" name="TextBox 12">
              <a:extLst>
                <a:ext uri="{FF2B5EF4-FFF2-40B4-BE49-F238E27FC236}">
                  <a16:creationId xmlns:a16="http://schemas.microsoft.com/office/drawing/2014/main" id="{A348D668-B5CD-4D75-B442-C638D5EBF4EB}"/>
                </a:ext>
              </a:extLst>
            </p:cNvPr>
            <p:cNvSpPr txBox="1"/>
            <p:nvPr/>
          </p:nvSpPr>
          <p:spPr>
            <a:xfrm>
              <a:off x="838200" y="1150070"/>
              <a:ext cx="35075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How to insert a </a:t>
              </a:r>
              <a:br>
                <a:rPr lang="en-GB" b="1" cap="all" baseline="0" dirty="0">
                  <a:solidFill>
                    <a:schemeClr val="bg2"/>
                  </a:solidFill>
                  <a:latin typeface="+mj-lt"/>
                </a:rPr>
              </a:br>
              <a:r>
                <a:rPr lang="en-GB" b="1" cap="all" baseline="0" dirty="0">
                  <a:solidFill>
                    <a:schemeClr val="bg2"/>
                  </a:solidFill>
                  <a:latin typeface="+mj-lt"/>
                </a:rPr>
                <a:t>background image</a:t>
              </a:r>
            </a:p>
          </p:txBody>
        </p:sp>
        <p:sp>
          <p:nvSpPr>
            <p:cNvPr id="14" name="Rectangle 13">
              <a:extLst>
                <a:ext uri="{FF2B5EF4-FFF2-40B4-BE49-F238E27FC236}">
                  <a16:creationId xmlns:a16="http://schemas.microsoft.com/office/drawing/2014/main" id="{15407D7E-1BA5-420A-8817-9D1F34FED8E0}"/>
                </a:ext>
              </a:extLst>
            </p:cNvPr>
            <p:cNvSpPr/>
            <p:nvPr/>
          </p:nvSpPr>
          <p:spPr>
            <a:xfrm>
              <a:off x="838200" y="1817193"/>
              <a:ext cx="3507557" cy="36000"/>
            </a:xfrm>
            <a:prstGeom prst="rect">
              <a:avLst/>
            </a:prstGeom>
            <a:solidFill>
              <a:schemeClr val="accent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en-GB">
                <a:solidFill>
                  <a:srgbClr val="333333"/>
                </a:solidFill>
              </a:endParaRPr>
            </a:p>
          </p:txBody>
        </p:sp>
        <p:sp>
          <p:nvSpPr>
            <p:cNvPr id="15" name="TextBox 14">
              <a:extLst>
                <a:ext uri="{FF2B5EF4-FFF2-40B4-BE49-F238E27FC236}">
                  <a16:creationId xmlns:a16="http://schemas.microsoft.com/office/drawing/2014/main" id="{1E3E4E58-ECF6-4F38-894F-B12B408968E6}"/>
                </a:ext>
              </a:extLst>
            </p:cNvPr>
            <p:cNvSpPr txBox="1"/>
            <p:nvPr/>
          </p:nvSpPr>
          <p:spPr>
            <a:xfrm>
              <a:off x="838199" y="186780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1. </a:t>
              </a:r>
              <a:r>
                <a:rPr lang="en-GB" sz="1400" dirty="0">
                  <a:solidFill>
                    <a:schemeClr val="bg2"/>
                  </a:solidFill>
                </a:rPr>
                <a:t>Right click on your slide and click </a:t>
              </a:r>
              <a:r>
                <a:rPr lang="en-GB" sz="1400" b="1" dirty="0">
                  <a:solidFill>
                    <a:schemeClr val="accent4"/>
                  </a:solidFill>
                </a:rPr>
                <a:t>Format Background</a:t>
              </a:r>
              <a:r>
                <a:rPr lang="en-GB" sz="1400" dirty="0">
                  <a:solidFill>
                    <a:schemeClr val="accent4"/>
                  </a:solidFill>
                </a:rPr>
                <a:t>.</a:t>
              </a:r>
            </a:p>
          </p:txBody>
        </p:sp>
        <p:sp>
          <p:nvSpPr>
            <p:cNvPr id="16" name="TextBox 15">
              <a:extLst>
                <a:ext uri="{FF2B5EF4-FFF2-40B4-BE49-F238E27FC236}">
                  <a16:creationId xmlns:a16="http://schemas.microsoft.com/office/drawing/2014/main" id="{BF53F040-78BB-4DCD-9B76-62F2C1543134}"/>
                </a:ext>
              </a:extLst>
            </p:cNvPr>
            <p:cNvSpPr txBox="1"/>
            <p:nvPr/>
          </p:nvSpPr>
          <p:spPr>
            <a:xfrm>
              <a:off x="838199" y="2403174"/>
              <a:ext cx="3507557" cy="73866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2. </a:t>
              </a:r>
              <a:r>
                <a:rPr lang="en-GB" sz="1400" dirty="0">
                  <a:solidFill>
                    <a:schemeClr val="bg2"/>
                  </a:solidFill>
                </a:rPr>
                <a:t>Click on </a:t>
              </a:r>
              <a:r>
                <a:rPr lang="en-GB" sz="1400" b="1" dirty="0">
                  <a:solidFill>
                    <a:schemeClr val="accent4"/>
                  </a:solidFill>
                </a:rPr>
                <a:t>Fill</a:t>
              </a:r>
              <a:r>
                <a:rPr lang="en-GB" sz="1400" dirty="0">
                  <a:solidFill>
                    <a:schemeClr val="bg2"/>
                  </a:solidFill>
                </a:rPr>
                <a:t> then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b="1" dirty="0">
                  <a:solidFill>
                    <a:schemeClr val="bg2"/>
                  </a:solidFill>
                </a:rPr>
                <a:t> </a:t>
              </a:r>
              <a:r>
                <a:rPr lang="en-GB" sz="1400" b="1" dirty="0">
                  <a:solidFill>
                    <a:schemeClr val="accent4"/>
                  </a:solidFill>
                </a:rPr>
                <a:t>or Texture Fill</a:t>
              </a:r>
              <a:r>
                <a:rPr lang="en-GB" sz="1400" dirty="0">
                  <a:solidFill>
                    <a:schemeClr val="bg2"/>
                  </a:solidFill>
                </a:rPr>
                <a:t> and choose the image from your computer.</a:t>
              </a:r>
            </a:p>
          </p:txBody>
        </p:sp>
        <p:sp>
          <p:nvSpPr>
            <p:cNvPr id="17" name="TextBox 16">
              <a:extLst>
                <a:ext uri="{FF2B5EF4-FFF2-40B4-BE49-F238E27FC236}">
                  <a16:creationId xmlns:a16="http://schemas.microsoft.com/office/drawing/2014/main" id="{AC7FBABE-4AF1-4086-AFA4-89FE63A135CB}"/>
                </a:ext>
              </a:extLst>
            </p:cNvPr>
            <p:cNvSpPr txBox="1"/>
            <p:nvPr/>
          </p:nvSpPr>
          <p:spPr>
            <a:xfrm>
              <a:off x="838199" y="3160095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3. </a:t>
              </a:r>
              <a:r>
                <a:rPr lang="en-GB" sz="1400" dirty="0">
                  <a:solidFill>
                    <a:schemeClr val="bg2"/>
                  </a:solidFill>
                </a:rPr>
                <a:t>Click </a:t>
              </a:r>
              <a:r>
                <a:rPr lang="en-GB" sz="1400" b="1" dirty="0">
                  <a:solidFill>
                    <a:schemeClr val="accent4"/>
                  </a:solidFill>
                </a:rPr>
                <a:t>Picture</a:t>
              </a:r>
              <a:r>
                <a:rPr lang="en-GB" sz="1400" dirty="0">
                  <a:solidFill>
                    <a:schemeClr val="bg2"/>
                  </a:solidFill>
                </a:rPr>
                <a:t> on the Format Background Menu to alter your image.</a:t>
              </a:r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C1F50B3C-841B-4B7D-A2C2-9C2B2F09D855}"/>
                </a:ext>
              </a:extLst>
            </p:cNvPr>
            <p:cNvSpPr txBox="1"/>
            <p:nvPr/>
          </p:nvSpPr>
          <p:spPr>
            <a:xfrm>
              <a:off x="838199" y="3697078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4.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Colour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Saturation, Tone, and Colour.</a:t>
              </a: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id="{AA39CF72-416D-44CE-A27C-E4A04CFA70FB}"/>
                </a:ext>
              </a:extLst>
            </p:cNvPr>
            <p:cNvSpPr txBox="1"/>
            <p:nvPr/>
          </p:nvSpPr>
          <p:spPr>
            <a:xfrm>
              <a:off x="838199" y="4240412"/>
              <a:ext cx="3507557" cy="52322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400" b="1" dirty="0">
                  <a:solidFill>
                    <a:schemeClr val="accent4"/>
                  </a:solidFill>
                </a:rPr>
                <a:t>5. </a:t>
              </a:r>
              <a:r>
                <a:rPr lang="en-GB" sz="1400" dirty="0">
                  <a:solidFill>
                    <a:schemeClr val="bg2"/>
                  </a:solidFill>
                </a:rPr>
                <a:t>Choose </a:t>
              </a:r>
              <a:r>
                <a:rPr lang="en-GB" sz="1400" b="1" dirty="0">
                  <a:solidFill>
                    <a:schemeClr val="accent4"/>
                  </a:solidFill>
                </a:rPr>
                <a:t>Picture Correction</a:t>
              </a:r>
              <a:r>
                <a:rPr lang="en-GB" sz="1400" dirty="0">
                  <a:solidFill>
                    <a:schemeClr val="accent4"/>
                  </a:solidFill>
                </a:rPr>
                <a:t> </a:t>
              </a:r>
              <a:r>
                <a:rPr lang="en-GB" sz="1400" dirty="0">
                  <a:solidFill>
                    <a:schemeClr val="bg2"/>
                  </a:solidFill>
                </a:rPr>
                <a:t>to adjust the Sharpness, Brightness, and Contrast.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2151504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Rectangle 5">
            <a:extLst>
              <a:ext uri="{FF2B5EF4-FFF2-40B4-BE49-F238E27FC236}">
                <a16:creationId xmlns:a16="http://schemas.microsoft.com/office/drawing/2014/main" id="{987178D3-DED5-4364-801A-31572B9B86F3}"/>
              </a:ext>
            </a:extLst>
          </p:cNvPr>
          <p:cNvSpPr/>
          <p:nvPr userDrawn="1"/>
        </p:nvSpPr>
        <p:spPr>
          <a:xfrm>
            <a:off x="7774781" y="5946775"/>
            <a:ext cx="1369218" cy="6858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endParaRPr lang="en-GB" dirty="0" err="1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9742B28-0165-4BB1-A2FB-631299E50597}"/>
              </a:ext>
            </a:extLst>
          </p:cNvPr>
          <p:cNvPicPr>
            <a:picLocks noChangeAspect="1"/>
          </p:cNvPicPr>
          <p:nvPr userDrawn="1"/>
        </p:nvPicPr>
        <p:blipFill rotWithShape="1"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7836695" y="5977731"/>
            <a:ext cx="1221583" cy="616692"/>
          </a:xfrm>
          <a:prstGeom prst="rect">
            <a:avLst/>
          </a:prstGeom>
        </p:spPr>
      </p:pic>
      <p:sp>
        <p:nvSpPr>
          <p:cNvPr id="4" name="Footer Placeholder 7">
            <a:extLst>
              <a:ext uri="{FF2B5EF4-FFF2-40B4-BE49-F238E27FC236}">
                <a16:creationId xmlns:a16="http://schemas.microsoft.com/office/drawing/2014/main" id="{552882DC-5465-4780-9287-C594618313E2}"/>
              </a:ext>
            </a:extLst>
          </p:cNvPr>
          <p:cNvSpPr>
            <a:spLocks noGrp="1"/>
          </p:cNvSpPr>
          <p:nvPr>
            <p:ph type="ftr" sz="quarter" idx="16"/>
          </p:nvPr>
        </p:nvSpPr>
        <p:spPr>
          <a:xfrm>
            <a:off x="457201" y="6406356"/>
            <a:ext cx="3657599" cy="226434"/>
          </a:xfrm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23">
            <a:extLst>
              <a:ext uri="{FF2B5EF4-FFF2-40B4-BE49-F238E27FC236}">
                <a16:creationId xmlns:a16="http://schemas.microsoft.com/office/drawing/2014/main" id="{2E53D6C5-E09A-450B-BD40-4CAFBC866955}"/>
              </a:ext>
            </a:extLst>
          </p:cNvPr>
          <p:cNvSpPr>
            <a:spLocks noGrp="1"/>
          </p:cNvSpPr>
          <p:nvPr>
            <p:ph type="sldNum" sz="quarter" idx="17"/>
          </p:nvPr>
        </p:nvSpPr>
        <p:spPr>
          <a:xfrm>
            <a:off x="6856807" y="6406356"/>
            <a:ext cx="685801" cy="226434"/>
          </a:xfrm>
        </p:spPr>
        <p:txBody>
          <a:bodyPr rIns="0"/>
          <a:lstStyle>
            <a:lvl1pPr algn="r">
              <a:defRPr>
                <a:solidFill>
                  <a:schemeClr val="tx2"/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148381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26" Type="http://schemas.openxmlformats.org/officeDocument/2006/relationships/slideLayout" Target="../slideLayouts/slideLayout26.xml"/><Relationship Id="rId3" Type="http://schemas.openxmlformats.org/officeDocument/2006/relationships/slideLayout" Target="../slideLayouts/slideLayout3.xml"/><Relationship Id="rId21" Type="http://schemas.openxmlformats.org/officeDocument/2006/relationships/slideLayout" Target="../slideLayouts/slideLayout21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slideLayout" Target="../slideLayouts/slideLayout25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slideLayout" Target="../slideLayouts/slideLayout20.xml"/><Relationship Id="rId29" Type="http://schemas.openxmlformats.org/officeDocument/2006/relationships/slideLayout" Target="../slideLayouts/slideLayout29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slideLayout" Target="../slideLayouts/slideLayout24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slideLayout" Target="../slideLayouts/slideLayout23.xml"/><Relationship Id="rId28" Type="http://schemas.openxmlformats.org/officeDocument/2006/relationships/slideLayout" Target="../slideLayouts/slideLayout28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31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slideLayout" Target="../slideLayouts/slideLayout22.xml"/><Relationship Id="rId27" Type="http://schemas.openxmlformats.org/officeDocument/2006/relationships/slideLayout" Target="../slideLayouts/slideLayout27.xml"/><Relationship Id="rId30" Type="http://schemas.openxmlformats.org/officeDocument/2006/relationships/slideLayout" Target="../slideLayouts/slideLayout3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D2B12A7-1F67-4455-8AB5-D94E1A0948A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156"/>
            <a:ext cx="6870481" cy="686063"/>
          </a:xfrm>
          <a:prstGeom prst="rect">
            <a:avLst/>
          </a:prstGeom>
          <a:solidFill>
            <a:schemeClr val="accent2"/>
          </a:solidFill>
        </p:spPr>
        <p:txBody>
          <a:bodyPr vert="horz" wrap="none" lIns="432000" tIns="118800" rIns="91440" bIns="108000" rtlCol="0" anchor="t">
            <a:spAutoFit/>
          </a:bodyPr>
          <a:lstStyle/>
          <a:p>
            <a:r>
              <a:rPr lang="en-US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A606E80-246D-4E45-A48E-309631757A3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457198" y="1831973"/>
            <a:ext cx="8229601" cy="1480405"/>
          </a:xfrm>
          <a:prstGeom prst="rect">
            <a:avLst/>
          </a:prstGeom>
        </p:spPr>
        <p:txBody>
          <a:bodyPr vert="horz" wrap="square" lIns="0" tIns="45720" rIns="72000" bIns="45720" rtlCol="0">
            <a:spAutoFit/>
          </a:bodyPr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DAB15F-6ABF-44A3-B12B-20D4AD3C6A1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343399" y="6406356"/>
            <a:ext cx="1600201" cy="226434"/>
          </a:xfrm>
          <a:prstGeom prst="rect">
            <a:avLst/>
          </a:prstGeom>
        </p:spPr>
        <p:txBody>
          <a:bodyPr vert="horz" wrap="square" lIns="91440" tIns="50400" rIns="91440" bIns="50400" rtlCol="0" anchor="ctr">
            <a:sp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C0D36C-2BD9-4D59-9FD5-F9772891A7C0}" type="datetimeFigureOut">
              <a:rPr lang="en-GB" smtClean="0"/>
              <a:pPr/>
              <a:t>17/10/2023</a:t>
            </a:fld>
            <a:endParaRPr lang="en-GB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B2F65D-2246-40CA-9797-773D0C647331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1" y="6406356"/>
            <a:ext cx="2743199" cy="226434"/>
          </a:xfrm>
          <a:prstGeom prst="rect">
            <a:avLst/>
          </a:prstGeom>
        </p:spPr>
        <p:txBody>
          <a:bodyPr vert="horz" wrap="square" lIns="0" tIns="50400" rIns="91440" bIns="50400" rtlCol="0" anchor="ctr">
            <a:sp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964F409-085B-4A24-BD3D-D31E0A86757B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3428999" y="6406356"/>
            <a:ext cx="685801" cy="226434"/>
          </a:xfrm>
          <a:prstGeom prst="rect">
            <a:avLst/>
          </a:prstGeom>
        </p:spPr>
        <p:txBody>
          <a:bodyPr vert="horz" wrap="square" lIns="91440" tIns="50400" rIns="91440" bIns="50400" rtlCol="0" anchor="ctr">
            <a:spAutoFit/>
          </a:bodyPr>
          <a:lstStyle>
            <a:lvl1pPr algn="l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E54AF0-1585-4B1D-A918-7EE2ADAC6352}" type="slidenum">
              <a:rPr lang="en-GB" smtClean="0"/>
              <a:pPr/>
              <a:t>‹#›</a:t>
            </a:fld>
            <a:endParaRPr lang="en-GB" dirty="0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1B24152F-EBB9-4158-94D7-21F9423636C5}"/>
              </a:ext>
            </a:extLst>
          </p:cNvPr>
          <p:cNvSpPr txBox="1"/>
          <p:nvPr userDrawn="1"/>
        </p:nvSpPr>
        <p:spPr>
          <a:xfrm>
            <a:off x="6179343" y="6380163"/>
            <a:ext cx="2514600" cy="228600"/>
          </a:xfrm>
          <a:prstGeom prst="rect">
            <a:avLst/>
          </a:prstGeom>
          <a:noFill/>
        </p:spPr>
        <p:txBody>
          <a:bodyPr wrap="square" rIns="0" rtlCol="0" anchor="ctr">
            <a:noAutofit/>
          </a:bodyPr>
          <a:lstStyle/>
          <a:p>
            <a:pPr algn="r"/>
            <a:r>
              <a:rPr lang="en-GB" sz="2000" b="1" dirty="0">
                <a:solidFill>
                  <a:schemeClr val="accent5"/>
                </a:solidFill>
                <a:latin typeface="Arial Narrow" panose="020B0604020202020204" pitchFamily="34" charset="0"/>
                <a:cs typeface="Arial Narrow" panose="020B0604020202020204" pitchFamily="34" charset="0"/>
              </a:rPr>
              <a:t>#MORETHANYOUTHINK</a:t>
            </a:r>
          </a:p>
        </p:txBody>
      </p:sp>
    </p:spTree>
    <p:extLst>
      <p:ext uri="{BB962C8B-B14F-4D97-AF65-F5344CB8AC3E}">
        <p14:creationId xmlns:p14="http://schemas.microsoft.com/office/powerpoint/2010/main" val="36981403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7" r:id="rId2"/>
    <p:sldLayoutId id="2147483658" r:id="rId3"/>
    <p:sldLayoutId id="2147483659" r:id="rId4"/>
    <p:sldLayoutId id="2147483650" r:id="rId5"/>
    <p:sldLayoutId id="2147483660" r:id="rId6"/>
    <p:sldLayoutId id="2147483661" r:id="rId7"/>
    <p:sldLayoutId id="2147483655" r:id="rId8"/>
    <p:sldLayoutId id="2147483662" r:id="rId9"/>
    <p:sldLayoutId id="2147483656" r:id="rId10"/>
    <p:sldLayoutId id="2147483663" r:id="rId11"/>
    <p:sldLayoutId id="2147483664" r:id="rId12"/>
    <p:sldLayoutId id="2147483665" r:id="rId13"/>
    <p:sldLayoutId id="2147483666" r:id="rId14"/>
    <p:sldLayoutId id="2147483667" r:id="rId15"/>
    <p:sldLayoutId id="2147483654" r:id="rId16"/>
    <p:sldLayoutId id="2147483668" r:id="rId17"/>
    <p:sldLayoutId id="2147483653" r:id="rId18"/>
    <p:sldLayoutId id="2147483669" r:id="rId19"/>
    <p:sldLayoutId id="2147483670" r:id="rId20"/>
    <p:sldLayoutId id="2147483652" r:id="rId21"/>
    <p:sldLayoutId id="2147483673" r:id="rId22"/>
    <p:sldLayoutId id="2147483671" r:id="rId23"/>
    <p:sldLayoutId id="2147483674" r:id="rId24"/>
    <p:sldLayoutId id="2147483675" r:id="rId25"/>
    <p:sldLayoutId id="2147483678" r:id="rId26"/>
    <p:sldLayoutId id="2147483680" r:id="rId27"/>
    <p:sldLayoutId id="2147483681" r:id="rId28"/>
    <p:sldLayoutId id="2147483676" r:id="rId29"/>
    <p:sldLayoutId id="2147483672" r:id="rId30"/>
  </p:sldLayoutIdLst>
  <p:txStyles>
    <p:titleStyle>
      <a:lvl1pPr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None/>
        <a:defRPr sz="3300" b="1" kern="1200" cap="all" baseline="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Font typeface="Arial" panose="020B0604020202020204" pitchFamily="34" charset="0"/>
        <a:buNone/>
        <a:defRPr sz="1800" kern="1200">
          <a:solidFill>
            <a:schemeClr val="tx2"/>
          </a:solidFill>
          <a:latin typeface="+mn-lt"/>
          <a:ea typeface="+mn-ea"/>
          <a:cs typeface="+mn-cs"/>
        </a:defRPr>
      </a:lvl1pPr>
      <a:lvl2pPr marL="88900" indent="-88900"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5"/>
        </a:buClr>
        <a:buFont typeface="Arial" panose="020B0604020202020204" pitchFamily="34" charset="0"/>
        <a:buChar char="•"/>
        <a:defRPr sz="1800" kern="1200">
          <a:solidFill>
            <a:schemeClr val="tx2"/>
          </a:solidFill>
          <a:latin typeface="+mn-lt"/>
          <a:ea typeface="+mn-ea"/>
          <a:cs typeface="+mn-cs"/>
        </a:defRPr>
      </a:lvl2pPr>
      <a:lvl3pPr marL="179388" indent="-90488"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5"/>
        </a:buClr>
        <a:buFont typeface="Arial" panose="020B0604020202020204" pitchFamily="34" charset="0"/>
        <a:buChar char="•"/>
        <a:defRPr sz="1600" kern="1200">
          <a:solidFill>
            <a:schemeClr val="tx2"/>
          </a:solidFill>
          <a:latin typeface="+mn-lt"/>
          <a:ea typeface="+mn-ea"/>
          <a:cs typeface="+mn-cs"/>
        </a:defRPr>
      </a:lvl3pPr>
      <a:lvl4pPr marL="269875" indent="-90488"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5"/>
        </a:buClr>
        <a:buFont typeface="Arial" panose="020B0604020202020204" pitchFamily="34" charset="0"/>
        <a:buChar char="•"/>
        <a:defRPr sz="1400" kern="1200">
          <a:solidFill>
            <a:schemeClr val="tx2"/>
          </a:solidFill>
          <a:latin typeface="+mn-lt"/>
          <a:ea typeface="+mn-ea"/>
          <a:cs typeface="+mn-cs"/>
        </a:defRPr>
      </a:lvl4pPr>
      <a:lvl5pPr marL="360363" indent="-90488" algn="l" defTabSz="685800" rtl="0" eaLnBrk="1" latinLnBrk="0" hangingPunct="1">
        <a:lnSpc>
          <a:spcPct val="90000"/>
        </a:lnSpc>
        <a:spcBef>
          <a:spcPts val="0"/>
        </a:spcBef>
        <a:spcAft>
          <a:spcPts val="600"/>
        </a:spcAft>
        <a:buClr>
          <a:schemeClr val="accent5"/>
        </a:buClr>
        <a:buFont typeface="Arial" panose="020B0604020202020204" pitchFamily="34" charset="0"/>
        <a:buChar char="•"/>
        <a:defRPr sz="1200" kern="1200">
          <a:solidFill>
            <a:schemeClr val="tx2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  <p15:guide id="3" orient="horz" pos="2306" userDrawn="1">
          <p15:clr>
            <a:srgbClr val="F26B43"/>
          </p15:clr>
        </p15:guide>
        <p15:guide id="4" orient="horz" pos="2450" userDrawn="1">
          <p15:clr>
            <a:srgbClr val="F26B43"/>
          </p15:clr>
        </p15:guide>
        <p15:guide id="5" orient="horz" pos="2594" userDrawn="1">
          <p15:clr>
            <a:srgbClr val="F26B43"/>
          </p15:clr>
        </p15:guide>
        <p15:guide id="6" orient="horz" pos="2738" userDrawn="1">
          <p15:clr>
            <a:srgbClr val="F26B43"/>
          </p15:clr>
        </p15:guide>
        <p15:guide id="7" orient="horz" pos="2883" userDrawn="1">
          <p15:clr>
            <a:srgbClr val="F26B43"/>
          </p15:clr>
        </p15:guide>
        <p15:guide id="8" orient="horz" pos="3026" userDrawn="1">
          <p15:clr>
            <a:srgbClr val="F26B43"/>
          </p15:clr>
        </p15:guide>
        <p15:guide id="9" orient="horz" pos="3171" userDrawn="1">
          <p15:clr>
            <a:srgbClr val="F26B43"/>
          </p15:clr>
        </p15:guide>
        <p15:guide id="10" orient="horz" pos="3314" userDrawn="1">
          <p15:clr>
            <a:srgbClr val="F26B43"/>
          </p15:clr>
        </p15:guide>
        <p15:guide id="11" orient="horz" pos="3459" userDrawn="1">
          <p15:clr>
            <a:srgbClr val="F26B43"/>
          </p15:clr>
        </p15:guide>
        <p15:guide id="12" orient="horz" pos="3602" userDrawn="1">
          <p15:clr>
            <a:srgbClr val="F26B43"/>
          </p15:clr>
        </p15:guide>
        <p15:guide id="13" orient="horz" pos="3746" userDrawn="1">
          <p15:clr>
            <a:srgbClr val="F26B43"/>
          </p15:clr>
        </p15:guide>
        <p15:guide id="14" orient="horz" pos="3890" userDrawn="1">
          <p15:clr>
            <a:srgbClr val="F26B43"/>
          </p15:clr>
        </p15:guide>
        <p15:guide id="15" orient="horz" pos="4034" userDrawn="1">
          <p15:clr>
            <a:srgbClr val="F26B43"/>
          </p15:clr>
        </p15:guide>
        <p15:guide id="16" orient="horz" pos="4178" userDrawn="1">
          <p15:clr>
            <a:srgbClr val="F26B43"/>
          </p15:clr>
        </p15:guide>
        <p15:guide id="17" orient="horz" pos="2018" userDrawn="1">
          <p15:clr>
            <a:srgbClr val="F26B43"/>
          </p15:clr>
        </p15:guide>
        <p15:guide id="18" orient="horz" pos="146" userDrawn="1">
          <p15:clr>
            <a:srgbClr val="F26B43"/>
          </p15:clr>
        </p15:guide>
        <p15:guide id="19" orient="horz" pos="290" userDrawn="1">
          <p15:clr>
            <a:srgbClr val="F26B43"/>
          </p15:clr>
        </p15:guide>
        <p15:guide id="20" orient="horz" pos="434" userDrawn="1">
          <p15:clr>
            <a:srgbClr val="F26B43"/>
          </p15:clr>
        </p15:guide>
        <p15:guide id="21" orient="horz" pos="578" userDrawn="1">
          <p15:clr>
            <a:srgbClr val="F26B43"/>
          </p15:clr>
        </p15:guide>
        <p15:guide id="22" orient="horz" pos="722" userDrawn="1">
          <p15:clr>
            <a:srgbClr val="F26B43"/>
          </p15:clr>
        </p15:guide>
        <p15:guide id="23" orient="horz" pos="866" userDrawn="1">
          <p15:clr>
            <a:srgbClr val="F26B43"/>
          </p15:clr>
        </p15:guide>
        <p15:guide id="24" orient="horz" pos="1010" userDrawn="1">
          <p15:clr>
            <a:srgbClr val="F26B43"/>
          </p15:clr>
        </p15:guide>
        <p15:guide id="25" orient="horz" pos="1154" userDrawn="1">
          <p15:clr>
            <a:srgbClr val="F26B43"/>
          </p15:clr>
        </p15:guide>
        <p15:guide id="26" orient="horz" pos="1298" userDrawn="1">
          <p15:clr>
            <a:srgbClr val="F26B43"/>
          </p15:clr>
        </p15:guide>
        <p15:guide id="27" orient="horz" pos="1442" userDrawn="1">
          <p15:clr>
            <a:srgbClr val="F26B43"/>
          </p15:clr>
        </p15:guide>
        <p15:guide id="28" orient="horz" pos="1586" userDrawn="1">
          <p15:clr>
            <a:srgbClr val="F26B43"/>
          </p15:clr>
        </p15:guide>
        <p15:guide id="29" orient="horz" pos="1730" userDrawn="1">
          <p15:clr>
            <a:srgbClr val="F26B43"/>
          </p15:clr>
        </p15:guide>
        <p15:guide id="30" orient="horz" pos="1874" userDrawn="1">
          <p15:clr>
            <a:srgbClr val="F26B43"/>
          </p15:clr>
        </p15:guide>
        <p15:guide id="31" pos="3024" userDrawn="1">
          <p15:clr>
            <a:srgbClr val="F26B43"/>
          </p15:clr>
        </p15:guide>
        <p15:guide id="33" pos="3312" userDrawn="1">
          <p15:clr>
            <a:srgbClr val="F26B43"/>
          </p15:clr>
        </p15:guide>
        <p15:guide id="34" pos="3168" userDrawn="1">
          <p15:clr>
            <a:srgbClr val="F26B43"/>
          </p15:clr>
        </p15:guide>
        <p15:guide id="36" pos="3456" userDrawn="1">
          <p15:clr>
            <a:srgbClr val="F26B43"/>
          </p15:clr>
        </p15:guide>
        <p15:guide id="37" pos="3600" userDrawn="1">
          <p15:clr>
            <a:srgbClr val="F26B43"/>
          </p15:clr>
        </p15:guide>
        <p15:guide id="38" pos="3744" userDrawn="1">
          <p15:clr>
            <a:srgbClr val="F26B43"/>
          </p15:clr>
        </p15:guide>
        <p15:guide id="39" pos="3888" userDrawn="1">
          <p15:clr>
            <a:srgbClr val="F26B43"/>
          </p15:clr>
        </p15:guide>
        <p15:guide id="40" pos="4032" userDrawn="1">
          <p15:clr>
            <a:srgbClr val="F26B43"/>
          </p15:clr>
        </p15:guide>
        <p15:guide id="41" pos="4176" userDrawn="1">
          <p15:clr>
            <a:srgbClr val="F26B43"/>
          </p15:clr>
        </p15:guide>
        <p15:guide id="42" pos="4320" userDrawn="1">
          <p15:clr>
            <a:srgbClr val="F26B43"/>
          </p15:clr>
        </p15:guide>
        <p15:guide id="43" pos="4464" userDrawn="1">
          <p15:clr>
            <a:srgbClr val="F26B43"/>
          </p15:clr>
        </p15:guide>
        <p15:guide id="44" pos="4608" userDrawn="1">
          <p15:clr>
            <a:srgbClr val="F26B43"/>
          </p15:clr>
        </p15:guide>
        <p15:guide id="45" pos="4752" userDrawn="1">
          <p15:clr>
            <a:srgbClr val="F26B43"/>
          </p15:clr>
        </p15:guide>
        <p15:guide id="46" pos="4896" userDrawn="1">
          <p15:clr>
            <a:srgbClr val="F26B43"/>
          </p15:clr>
        </p15:guide>
        <p15:guide id="47" pos="5040" userDrawn="1">
          <p15:clr>
            <a:srgbClr val="F26B43"/>
          </p15:clr>
        </p15:guide>
        <p15:guide id="48" pos="5184" userDrawn="1">
          <p15:clr>
            <a:srgbClr val="F26B43"/>
          </p15:clr>
        </p15:guide>
        <p15:guide id="49" pos="5328" userDrawn="1">
          <p15:clr>
            <a:srgbClr val="F26B43"/>
          </p15:clr>
        </p15:guide>
        <p15:guide id="50" pos="5472" userDrawn="1">
          <p15:clr>
            <a:srgbClr val="F26B43"/>
          </p15:clr>
        </p15:guide>
        <p15:guide id="51" pos="5616" userDrawn="1">
          <p15:clr>
            <a:srgbClr val="F26B43"/>
          </p15:clr>
        </p15:guide>
        <p15:guide id="52" pos="144" userDrawn="1">
          <p15:clr>
            <a:srgbClr val="F26B43"/>
          </p15:clr>
        </p15:guide>
        <p15:guide id="53" pos="288" userDrawn="1">
          <p15:clr>
            <a:srgbClr val="F26B43"/>
          </p15:clr>
        </p15:guide>
        <p15:guide id="54" pos="432" userDrawn="1">
          <p15:clr>
            <a:srgbClr val="F26B43"/>
          </p15:clr>
        </p15:guide>
        <p15:guide id="55" pos="576" userDrawn="1">
          <p15:clr>
            <a:srgbClr val="F26B43"/>
          </p15:clr>
        </p15:guide>
        <p15:guide id="56" pos="720" userDrawn="1">
          <p15:clr>
            <a:srgbClr val="F26B43"/>
          </p15:clr>
        </p15:guide>
        <p15:guide id="57" pos="864" userDrawn="1">
          <p15:clr>
            <a:srgbClr val="F26B43"/>
          </p15:clr>
        </p15:guide>
        <p15:guide id="58" pos="1008" userDrawn="1">
          <p15:clr>
            <a:srgbClr val="F26B43"/>
          </p15:clr>
        </p15:guide>
        <p15:guide id="59" pos="1152" userDrawn="1">
          <p15:clr>
            <a:srgbClr val="F26B43"/>
          </p15:clr>
        </p15:guide>
        <p15:guide id="60" pos="1296" userDrawn="1">
          <p15:clr>
            <a:srgbClr val="F26B43"/>
          </p15:clr>
        </p15:guide>
        <p15:guide id="61" pos="1440" userDrawn="1">
          <p15:clr>
            <a:srgbClr val="F26B43"/>
          </p15:clr>
        </p15:guide>
        <p15:guide id="62" pos="1584" userDrawn="1">
          <p15:clr>
            <a:srgbClr val="F26B43"/>
          </p15:clr>
        </p15:guide>
        <p15:guide id="63" pos="1728" userDrawn="1">
          <p15:clr>
            <a:srgbClr val="F26B43"/>
          </p15:clr>
        </p15:guide>
        <p15:guide id="64" orient="horz" userDrawn="1">
          <p15:clr>
            <a:srgbClr val="F26B43"/>
          </p15:clr>
        </p15:guide>
        <p15:guide id="65" pos="1872" userDrawn="1">
          <p15:clr>
            <a:srgbClr val="F26B43"/>
          </p15:clr>
        </p15:guide>
        <p15:guide id="66" pos="2016" userDrawn="1">
          <p15:clr>
            <a:srgbClr val="F26B43"/>
          </p15:clr>
        </p15:guide>
        <p15:guide id="67" pos="2160" userDrawn="1">
          <p15:clr>
            <a:srgbClr val="F26B43"/>
          </p15:clr>
        </p15:guide>
        <p15:guide id="68" pos="2304" userDrawn="1">
          <p15:clr>
            <a:srgbClr val="F26B43"/>
          </p15:clr>
        </p15:guide>
        <p15:guide id="69" pos="2448" userDrawn="1">
          <p15:clr>
            <a:srgbClr val="F26B43"/>
          </p15:clr>
        </p15:guide>
        <p15:guide id="70" pos="2592" userDrawn="1">
          <p15:clr>
            <a:srgbClr val="F26B43"/>
          </p15:clr>
        </p15:guide>
        <p15:guide id="71" pos="2736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slideLayout" Target="../slideLayouts/slideLayout17.xml"/><Relationship Id="rId1" Type="http://schemas.openxmlformats.org/officeDocument/2006/relationships/video" Target="https://www.youtube.com/embed/EFn6VlI8fHc?feature=oembed" TargetMode="Externa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youtube.com/watch?v=UlsYuukWAfw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slideLayout" Target="../slideLayouts/slideLayout15.xml"/><Relationship Id="rId1" Type="http://schemas.openxmlformats.org/officeDocument/2006/relationships/video" Target="https://www.youtube.com/embed/UlsYuukWAfw?feature=oembed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30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0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30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slideLayout" Target="../slideLayouts/slideLayout16.xml"/><Relationship Id="rId1" Type="http://schemas.openxmlformats.org/officeDocument/2006/relationships/video" Target="https://www.youtube.com/embed/sR0Ci98XzLM?feature=oembed" TargetMode="Externa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0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30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6C28ECF-D68C-4656-AB77-FE0F033C0E4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1" y="2060575"/>
            <a:ext cx="5082244" cy="914751"/>
          </a:xfrm>
          <a:solidFill>
            <a:srgbClr val="5FAB46"/>
          </a:solidFill>
        </p:spPr>
        <p:txBody>
          <a:bodyPr/>
          <a:lstStyle/>
          <a:p>
            <a:r>
              <a:rPr lang="en-GB" dirty="0">
                <a:solidFill>
                  <a:schemeClr val="bg1"/>
                </a:solidFill>
              </a:rPr>
              <a:t>Outward Bound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9F90E236-6C59-4B2E-B103-667C8D1D8A7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916781" y="2974975"/>
            <a:ext cx="4843939" cy="788393"/>
          </a:xfrm>
          <a:solidFill>
            <a:srgbClr val="054B70"/>
          </a:solidFill>
        </p:spPr>
        <p:txBody>
          <a:bodyPr/>
          <a:lstStyle/>
          <a:p>
            <a:r>
              <a:rPr lang="en-GB" dirty="0"/>
              <a:t>Helping young people reach new heights since 1941.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0F1FFC-5695-48C0-BB59-07D4035B1155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" y="5718175"/>
            <a:ext cx="4516044" cy="455994"/>
          </a:xfrm>
        </p:spPr>
        <p:txBody>
          <a:bodyPr/>
          <a:lstStyle/>
          <a:p>
            <a:r>
              <a:rPr lang="en-GB" dirty="0"/>
              <a:t>The Telford Langley School</a:t>
            </a:r>
          </a:p>
        </p:txBody>
      </p:sp>
      <p:pic>
        <p:nvPicPr>
          <p:cNvPr id="1026" name="Picture 2" descr="The Telford Langley School - Home">
            <a:extLst>
              <a:ext uri="{FF2B5EF4-FFF2-40B4-BE49-F238E27FC236}">
                <a16:creationId xmlns:a16="http://schemas.microsoft.com/office/drawing/2014/main" id="{26E665DD-BE7D-2B8A-23C3-647D1D3D4F0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551" y="91932"/>
            <a:ext cx="12477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5805ADE8-A2FF-EC2B-9C28-D6A99B3650B5}"/>
              </a:ext>
            </a:extLst>
          </p:cNvPr>
          <p:cNvSpPr txBox="1">
            <a:spLocks/>
          </p:cNvSpPr>
          <p:nvPr/>
        </p:nvSpPr>
        <p:spPr>
          <a:xfrm>
            <a:off x="457200" y="6278220"/>
            <a:ext cx="3059107" cy="455994"/>
          </a:xfrm>
          <a:prstGeom prst="rect">
            <a:avLst/>
          </a:prstGeom>
          <a:solidFill>
            <a:schemeClr val="accent3"/>
          </a:solidFill>
        </p:spPr>
        <p:txBody>
          <a:bodyPr vert="horz" wrap="none" lIns="252000" tIns="72000" rIns="252000" bIns="50400" rtlCol="0">
            <a:sp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8900" indent="-8890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79388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269875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360363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8</a:t>
            </a:r>
            <a:r>
              <a:rPr lang="en-GB" baseline="30000" dirty="0"/>
              <a:t>th</a:t>
            </a:r>
            <a:r>
              <a:rPr lang="en-GB" dirty="0"/>
              <a:t>-12</a:t>
            </a:r>
            <a:r>
              <a:rPr lang="en-GB" baseline="30000" dirty="0"/>
              <a:t>th</a:t>
            </a:r>
            <a:r>
              <a:rPr lang="en-GB" dirty="0"/>
              <a:t> April 2023</a:t>
            </a:r>
          </a:p>
        </p:txBody>
      </p:sp>
    </p:spTree>
    <p:extLst>
      <p:ext uri="{BB962C8B-B14F-4D97-AF65-F5344CB8AC3E}">
        <p14:creationId xmlns:p14="http://schemas.microsoft.com/office/powerpoint/2010/main" val="33413638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Picture Placeholder 18" descr="A red fire hydrant sitting on a rock&#10;&#10;Description automatically generated">
            <a:extLst>
              <a:ext uri="{FF2B5EF4-FFF2-40B4-BE49-F238E27FC236}">
                <a16:creationId xmlns:a16="http://schemas.microsoft.com/office/drawing/2014/main" id="{DAD6F4D6-9263-41E8-9D54-85CBC5D73B0C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BDB11331-7CBF-49DC-975A-435856748F7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1" y="1603376"/>
            <a:ext cx="3692145" cy="455994"/>
          </a:xfrm>
          <a:solidFill>
            <a:srgbClr val="054B70"/>
          </a:solidFill>
        </p:spPr>
        <p:txBody>
          <a:bodyPr/>
          <a:lstStyle/>
          <a:p>
            <a:r>
              <a:rPr lang="en-GB" dirty="0"/>
              <a:t>Why Outward Bound?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474C9-4ADE-4C5D-87ED-F0A92F1F7F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001340" y="550114"/>
            <a:ext cx="2911457" cy="748551"/>
          </a:xfrm>
          <a:solidFill>
            <a:srgbClr val="5FAB46"/>
          </a:solidFill>
        </p:spPr>
        <p:txBody>
          <a:bodyPr lIns="432000" tIns="151200" rIns="432000" bIns="151200"/>
          <a:lstStyle/>
          <a:p>
            <a:r>
              <a:rPr lang="en-GB" dirty="0"/>
              <a:t>More than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7810F9-7C8B-425C-9202-B31309C587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183281" y="1298665"/>
            <a:ext cx="1275258" cy="623211"/>
          </a:xfrm>
          <a:solidFill>
            <a:srgbClr val="D11286"/>
          </a:solidFill>
        </p:spPr>
        <p:txBody>
          <a:bodyPr lIns="360000" tIns="144000" rIns="360000" bIns="144000"/>
          <a:lstStyle/>
          <a:p>
            <a:r>
              <a:rPr lang="en-GB" dirty="0"/>
              <a:t>you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026A318-48AF-4269-89B4-465B6FA5305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1458539" y="1304638"/>
            <a:ext cx="2591323" cy="1094109"/>
          </a:xfrm>
          <a:solidFill>
            <a:srgbClr val="007DA8"/>
          </a:solidFill>
        </p:spPr>
        <p:txBody>
          <a:bodyPr lIns="360000" tIns="144000" rIns="360000" bIns="144000"/>
          <a:lstStyle/>
          <a:p>
            <a:r>
              <a:rPr lang="en-GB" dirty="0"/>
              <a:t>think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31911BC-48D9-4AAE-B8EE-A77C3B160E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/>
        <p:txBody>
          <a:bodyPr/>
          <a:lstStyle/>
          <a:p>
            <a:r>
              <a:rPr lang="en-GB" dirty="0"/>
              <a:t>The Outward Bound Trust is an educational charity that helps young people </a:t>
            </a:r>
            <a:r>
              <a:rPr lang="en-GB" b="1" dirty="0"/>
              <a:t>defy limitations </a:t>
            </a:r>
            <a:r>
              <a:rPr lang="en-GB" dirty="0"/>
              <a:t>through learning and adventures in the wild.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D0EC395-6853-4FCD-8788-95B1961F1BD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C6E17C4-3BB2-4ECE-A7D0-55336FF1CCF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solidFill>
            <a:srgbClr val="DDE1E0"/>
          </a:solidFill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511896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F660618-C83C-9D91-304A-D012A24C8981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55" t="20287" r="17191" b="7403"/>
          <a:stretch/>
        </p:blipFill>
        <p:spPr>
          <a:xfrm>
            <a:off x="-8796" y="0"/>
            <a:ext cx="9152796" cy="59384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9966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nline Media 4" title="Outward Bound - More Than You Think">
            <a:hlinkClick r:id="" action="ppaction://media"/>
            <a:extLst>
              <a:ext uri="{FF2B5EF4-FFF2-40B4-BE49-F238E27FC236}">
                <a16:creationId xmlns:a16="http://schemas.microsoft.com/office/drawing/2014/main" id="{3F079C06-141C-476F-88F4-FFB05E22BA83}"/>
              </a:ext>
            </a:extLst>
          </p:cNvPr>
          <p:cNvPicPr>
            <a:picLocks noGrp="1" noRot="1" noChangeAspect="1"/>
          </p:cNvPicPr>
          <p:nvPr>
            <p:ph type="media"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4775" y="920750"/>
            <a:ext cx="8934450" cy="502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09918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 descr="A boat on a body of water&#10;&#10;Description automatically generated">
            <a:extLst>
              <a:ext uri="{FF2B5EF4-FFF2-40B4-BE49-F238E27FC236}">
                <a16:creationId xmlns:a16="http://schemas.microsoft.com/office/drawing/2014/main" id="{81B33904-599F-4262-891F-84632250127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1BD43D7-2B03-4319-8314-438451E1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8975"/>
            <a:ext cx="3829081" cy="686063"/>
          </a:xfrm>
        </p:spPr>
        <p:txBody>
          <a:bodyPr/>
          <a:lstStyle/>
          <a:p>
            <a:r>
              <a:rPr lang="en-GB" dirty="0"/>
              <a:t>AN ALTERNATIVE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33AC40-8FD4-4F0D-BFF4-2A1E141376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1366996"/>
            <a:ext cx="2316724" cy="455994"/>
          </a:xfrm>
        </p:spPr>
        <p:txBody>
          <a:bodyPr/>
          <a:lstStyle/>
          <a:p>
            <a:r>
              <a:rPr lang="en-GB" dirty="0"/>
              <a:t>EDUCATION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7FBFE5-1117-4512-B222-CB23F85CD1C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/>
        <p:txBody>
          <a:bodyPr/>
          <a:lstStyle/>
          <a:p>
            <a:r>
              <a:rPr lang="en-GB" dirty="0"/>
              <a:t>Outward Bound’s programmes deliver an alternative education, giving young people the skills and confidence to face real world challenges head on.</a:t>
            </a:r>
          </a:p>
          <a:p>
            <a:r>
              <a:rPr lang="en-GB" dirty="0"/>
              <a:t>Creating opportunities for all young people, </a:t>
            </a:r>
            <a:r>
              <a:rPr lang="en-GB" b="1" dirty="0"/>
              <a:t>no matter their background or ability</a:t>
            </a:r>
            <a:r>
              <a:rPr lang="en-GB" dirty="0"/>
              <a:t>. </a:t>
            </a:r>
          </a:p>
          <a:p>
            <a:r>
              <a:rPr lang="en-GB" dirty="0"/>
              <a:t>Outward Bound work with funders to help remove roadblocks that would otherwise prevent some from taking part and realising their full potential.</a:t>
            </a:r>
          </a:p>
          <a:p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1F9CC02C-2E33-4337-A4EC-54352697F0A5}"/>
              </a:ext>
            </a:extLst>
          </p:cNvPr>
          <p:cNvSpPr>
            <a:spLocks noGrp="1"/>
          </p:cNvSpPr>
          <p:nvPr>
            <p:ph type="body" sz="quarter" idx="19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C1F15A9-DF06-4BBE-98B2-1984B46D4EA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solidFill>
            <a:srgbClr val="BFD730"/>
          </a:solidFill>
        </p:spPr>
        <p:txBody>
          <a:bodyPr/>
          <a:lstStyle/>
          <a:p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AD21168-BD66-4708-99C2-BB5AACD9270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31611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83BAAC9-D15A-743C-8936-7FF7F77038B7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2022" t="22484" r="22022" b="8202"/>
          <a:stretch/>
        </p:blipFill>
        <p:spPr>
          <a:xfrm>
            <a:off x="0" y="191919"/>
            <a:ext cx="9144000" cy="6371420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500DCD6F-1C0A-5E06-40CE-C82EF44BDB51}"/>
              </a:ext>
            </a:extLst>
          </p:cNvPr>
          <p:cNvSpPr txBox="1"/>
          <p:nvPr/>
        </p:nvSpPr>
        <p:spPr>
          <a:xfrm>
            <a:off x="4911048" y="397402"/>
            <a:ext cx="3750067" cy="369332"/>
          </a:xfrm>
          <a:prstGeom prst="rect">
            <a:avLst/>
          </a:prstGeom>
          <a:solidFill>
            <a:schemeClr val="accent2"/>
          </a:solidFill>
        </p:spPr>
        <p:txBody>
          <a:bodyPr wrap="square">
            <a:spAutoFit/>
          </a:bodyPr>
          <a:lstStyle/>
          <a:p>
            <a:r>
              <a:rPr lang="en-GB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(2) </a:t>
            </a:r>
            <a:r>
              <a:rPr lang="en-GB" dirty="0" err="1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Aberdyfi</a:t>
            </a:r>
            <a:r>
              <a:rPr lang="en-GB" dirty="0">
                <a:solidFill>
                  <a:schemeClr val="bg1"/>
                </a:solidFill>
                <a:hlinkClick r:id="rId4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 Centre Tour - YouTube</a:t>
            </a:r>
            <a:r>
              <a:rPr lang="en-GB" dirty="0">
                <a:solidFill>
                  <a:schemeClr val="bg1"/>
                </a:solidFill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3335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nline Media 3" title="Aberdyfi Centre Tour">
            <a:hlinkClick r:id="" action="ppaction://media"/>
            <a:extLst>
              <a:ext uri="{FF2B5EF4-FFF2-40B4-BE49-F238E27FC236}">
                <a16:creationId xmlns:a16="http://schemas.microsoft.com/office/drawing/2014/main" id="{2C8590C9-BB69-18FA-5FEC-687B972913CB}"/>
              </a:ext>
            </a:extLst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476641" y="1115122"/>
            <a:ext cx="8013088" cy="45273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10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17B9670A-7CBF-3C69-5DF2-9A5E35AEB676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12135" t="22884" r="13595" b="10200"/>
          <a:stretch/>
        </p:blipFill>
        <p:spPr>
          <a:xfrm>
            <a:off x="21471" y="1117314"/>
            <a:ext cx="9122529" cy="46233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079685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9A9C5DB-E5C1-0C3C-F466-930FF31B7489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20787" t="20488" r="22472" b="8402"/>
          <a:stretch/>
        </p:blipFill>
        <p:spPr>
          <a:xfrm>
            <a:off x="0" y="205966"/>
            <a:ext cx="9144000" cy="64460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0835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7D27541-8117-8833-EC21-8E68A4348E78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955" t="19887" r="16967" b="6804"/>
          <a:stretch/>
        </p:blipFill>
        <p:spPr>
          <a:xfrm>
            <a:off x="0" y="-1"/>
            <a:ext cx="9158722" cy="595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94657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AFE8C7F6-2834-AA79-16E6-960FFEA59422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618" t="20487" r="17079" b="7603"/>
          <a:stretch/>
        </p:blipFill>
        <p:spPr>
          <a:xfrm>
            <a:off x="0" y="-1"/>
            <a:ext cx="9128756" cy="59590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539298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FD42E07A-EC0D-9987-F631-19A717AB45B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5730" t="20287" r="17191" b="5805"/>
          <a:stretch/>
        </p:blipFill>
        <p:spPr>
          <a:xfrm>
            <a:off x="-1" y="0"/>
            <a:ext cx="9134197" cy="59692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91430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 descr="A person that is standing in the grass&#10;&#10;Description automatically generated">
            <a:extLst>
              <a:ext uri="{FF2B5EF4-FFF2-40B4-BE49-F238E27FC236}">
                <a16:creationId xmlns:a16="http://schemas.microsoft.com/office/drawing/2014/main" id="{0A49DFD4-34CF-4939-B99A-8038ED41DBFB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F2474C9-4ADE-4C5D-87ED-F0A92F1F7FF4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148662" y="4429340"/>
            <a:ext cx="2794347" cy="748551"/>
          </a:xfrm>
          <a:solidFill>
            <a:srgbClr val="BFD730"/>
          </a:solidFill>
        </p:spPr>
        <p:txBody>
          <a:bodyPr lIns="288000" tIns="151200" rIns="288000" bIns="151200"/>
          <a:lstStyle/>
          <a:p>
            <a:r>
              <a:rPr lang="en-GB" dirty="0">
                <a:solidFill>
                  <a:srgbClr val="054B70"/>
                </a:solidFill>
              </a:rPr>
              <a:t>A different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8E7810F9-7C8B-425C-9202-B31309C5879E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2943009" y="4560236"/>
            <a:ext cx="1476568" cy="623211"/>
          </a:xfrm>
          <a:solidFill>
            <a:srgbClr val="D11286"/>
          </a:solidFill>
        </p:spPr>
        <p:txBody>
          <a:bodyPr lIns="216000" tIns="144000" rIns="216000" bIns="144000"/>
          <a:lstStyle/>
          <a:p>
            <a:r>
              <a:rPr lang="en-GB" dirty="0"/>
              <a:t>Kind of</a:t>
            </a:r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026A318-48AF-4269-89B4-465B6FA53052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497840" y="5173287"/>
            <a:ext cx="3531151" cy="1094109"/>
          </a:xfrm>
          <a:solidFill>
            <a:srgbClr val="007DA8"/>
          </a:solidFill>
        </p:spPr>
        <p:txBody>
          <a:bodyPr lIns="288000" tIns="144000" rIns="288000" bIns="144000"/>
          <a:lstStyle/>
          <a:p>
            <a:r>
              <a:rPr lang="en-GB" dirty="0"/>
              <a:t>teacher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F31911BC-48D9-4AAE-B8EE-A77C3B160ECA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4800600" y="1403926"/>
            <a:ext cx="3886200" cy="3970713"/>
          </a:xfrm>
        </p:spPr>
        <p:txBody>
          <a:bodyPr/>
          <a:lstStyle/>
          <a:p>
            <a:r>
              <a:rPr lang="en-GB" dirty="0"/>
              <a:t>Acclaimed for promoting </a:t>
            </a:r>
            <a:r>
              <a:rPr lang="en-GB" b="1" dirty="0"/>
              <a:t>positivity and confidence,</a:t>
            </a:r>
            <a:r>
              <a:rPr lang="en-GB" dirty="0"/>
              <a:t> Outward Bound invites young people to scale mental mountains. Because emotional well-being is just as important as physical fitness.</a:t>
            </a:r>
          </a:p>
          <a:p>
            <a:r>
              <a:rPr lang="en-GB" dirty="0"/>
              <a:t>Meaning that when participants returns home, they can say they’ve been transformed into someone they </a:t>
            </a:r>
            <a:r>
              <a:rPr lang="en-GB" b="1" dirty="0"/>
              <a:t>never thought possible</a:t>
            </a:r>
            <a:r>
              <a:rPr lang="en-GB" dirty="0"/>
              <a:t>. </a:t>
            </a:r>
          </a:p>
        </p:txBody>
      </p:sp>
      <p:sp>
        <p:nvSpPr>
          <p:cNvPr id="8" name="Text Placeholder 7">
            <a:extLst>
              <a:ext uri="{FF2B5EF4-FFF2-40B4-BE49-F238E27FC236}">
                <a16:creationId xmlns:a16="http://schemas.microsoft.com/office/drawing/2014/main" id="{6D0EC395-6853-4FCD-8788-95B1961F1BD0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Text Placeholder 8">
            <a:extLst>
              <a:ext uri="{FF2B5EF4-FFF2-40B4-BE49-F238E27FC236}">
                <a16:creationId xmlns:a16="http://schemas.microsoft.com/office/drawing/2014/main" id="{FC6E17C4-3BB2-4ECE-A7D0-55336FF1CCFB}"/>
              </a:ext>
            </a:extLst>
          </p:cNvPr>
          <p:cNvSpPr>
            <a:spLocks noGrp="1"/>
          </p:cNvSpPr>
          <p:nvPr>
            <p:ph type="body" sz="quarter" idx="24"/>
          </p:nvPr>
        </p:nvSpPr>
        <p:spPr>
          <a:solidFill>
            <a:srgbClr val="BFD730"/>
          </a:solidFill>
        </p:spPr>
        <p:txBody>
          <a:bodyPr/>
          <a:lstStyle/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436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50D4B91C-082E-4341-AD3F-454AD3DC76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234156"/>
            <a:ext cx="3406273" cy="686063"/>
          </a:xfrm>
        </p:spPr>
        <p:txBody>
          <a:bodyPr/>
          <a:lstStyle/>
          <a:p>
            <a:r>
              <a:rPr lang="en-GB" dirty="0"/>
              <a:t>Ryan’s story</a:t>
            </a:r>
          </a:p>
        </p:txBody>
      </p:sp>
      <p:pic>
        <p:nvPicPr>
          <p:cNvPr id="6" name="Online Media 5" title="More Than You Think - Ryan">
            <a:hlinkClick r:id="" action="ppaction://media"/>
            <a:extLst>
              <a:ext uri="{FF2B5EF4-FFF2-40B4-BE49-F238E27FC236}">
                <a16:creationId xmlns:a16="http://schemas.microsoft.com/office/drawing/2014/main" id="{DBDDB507-2D33-40E0-AA00-4DA3F6E531F6}"/>
              </a:ext>
            </a:extLst>
          </p:cNvPr>
          <p:cNvPicPr>
            <a:picLocks noGrp="1" noRot="1" noChangeAspect="1"/>
          </p:cNvPicPr>
          <p:nvPr>
            <p:ph type="media" sz="quarter" idx="10"/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104775" y="920750"/>
            <a:ext cx="8934450" cy="50260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47254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</p:cTn>
                <p:tgtEl>
                  <p:spTgt spid="6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59DC5907-02F7-456C-8C5A-78D8B708328A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1146175"/>
            <a:ext cx="3078480" cy="4114800"/>
          </a:xfrm>
        </p:spPr>
        <p:txBody>
          <a:bodyPr/>
          <a:lstStyle/>
          <a:p>
            <a:r>
              <a:rPr lang="en-GB" dirty="0">
                <a:solidFill>
                  <a:srgbClr val="4A525D"/>
                </a:solidFill>
              </a:rPr>
              <a:t>The skills I’ve learned mean that I can and will spend time in the outdoors, but they also make me a better person in everything I do.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EE0B9AD-C85C-447C-B7C7-BD74B0B71202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260975"/>
            <a:ext cx="1628740" cy="455630"/>
          </a:xfrm>
        </p:spPr>
        <p:txBody>
          <a:bodyPr/>
          <a:lstStyle/>
          <a:p>
            <a:r>
              <a:rPr lang="en-GB" dirty="0"/>
              <a:t>Jared, 14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69F231-F273-48FA-ABB0-53440863D3A3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CE62D9F-3C29-4414-9995-95C5DFEC2B7B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 rot="10800000">
            <a:off x="2621280" y="5260191"/>
            <a:ext cx="457200" cy="457199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0616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35FA98EE-A8DD-4BFD-B5CA-EE0B6EEDFD3D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5224620" y="1146175"/>
            <a:ext cx="3919380" cy="4114800"/>
          </a:xfrm>
        </p:spPr>
        <p:txBody>
          <a:bodyPr/>
          <a:lstStyle/>
          <a:p>
            <a:r>
              <a:rPr lang="en-GB" dirty="0"/>
              <a:t>This has given me a new lease of life; it has changed my perception of the world and the way I react to everything.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2F453C5-73DC-46BB-81DB-63E7B6985D4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5222240" y="5264133"/>
            <a:ext cx="1639704" cy="455630"/>
          </a:xfrm>
        </p:spPr>
        <p:txBody>
          <a:bodyPr/>
          <a:lstStyle/>
          <a:p>
            <a:r>
              <a:rPr lang="en-GB" dirty="0"/>
              <a:t>Oliver, 16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984DE7-C543-490C-9214-31706D0818A1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>
          <a:xfrm>
            <a:off x="5222240" y="690545"/>
            <a:ext cx="457200" cy="457199"/>
          </a:xfrm>
        </p:spPr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32ABE6A4-796F-463B-AB85-40E28DBE7942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 rot="10800000">
            <a:off x="8689180" y="5262563"/>
            <a:ext cx="457200" cy="457199"/>
          </a:xfrm>
        </p:spPr>
        <p:txBody>
          <a:bodyPr/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611973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E7B81D47-800B-49B0-98F6-5828187B54A1}"/>
              </a:ext>
            </a:extLst>
          </p:cNvPr>
          <p:cNvSpPr>
            <a:spLocks noGrp="1"/>
          </p:cNvSpPr>
          <p:nvPr>
            <p:ph type="body" sz="quarter" idx="10"/>
          </p:nvPr>
        </p:nvSpPr>
        <p:spPr>
          <a:xfrm>
            <a:off x="0" y="2060574"/>
            <a:ext cx="3505200" cy="3263265"/>
          </a:xfrm>
        </p:spPr>
        <p:txBody>
          <a:bodyPr/>
          <a:lstStyle/>
          <a:p>
            <a:r>
              <a:rPr lang="en-GB" dirty="0">
                <a:solidFill>
                  <a:srgbClr val="4A525D"/>
                </a:solidFill>
              </a:rPr>
              <a:t>It’s difficult to describe all the emotions you go through at Outward Bound. You feel like a new person when you get back to school.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753AEFE-5932-4A81-B959-2A151A7B5BB8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2FF46E-1117-4ADB-84DA-D89022249401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 rot="10800000">
            <a:off x="3048000" y="5321457"/>
            <a:ext cx="457200" cy="457199"/>
          </a:xfrm>
        </p:spPr>
        <p:txBody>
          <a:bodyPr/>
          <a:lstStyle/>
          <a:p>
            <a:endParaRPr lang="en-GB"/>
          </a:p>
        </p:txBody>
      </p:sp>
      <p:sp>
        <p:nvSpPr>
          <p:cNvPr id="6" name="Text Placeholder 2">
            <a:extLst>
              <a:ext uri="{FF2B5EF4-FFF2-40B4-BE49-F238E27FC236}">
                <a16:creationId xmlns:a16="http://schemas.microsoft.com/office/drawing/2014/main" id="{BD1A3DB4-F13E-471D-9317-3F79622B20CF}"/>
              </a:ext>
            </a:extLst>
          </p:cNvPr>
          <p:cNvSpPr>
            <a:spLocks noGrp="1"/>
          </p:cNvSpPr>
          <p:nvPr>
            <p:ph type="body" sz="quarter" idx="11"/>
          </p:nvPr>
        </p:nvSpPr>
        <p:spPr>
          <a:xfrm>
            <a:off x="0" y="5321457"/>
            <a:ext cx="1599886" cy="455630"/>
          </a:xfrm>
        </p:spPr>
        <p:txBody>
          <a:bodyPr/>
          <a:lstStyle/>
          <a:p>
            <a:r>
              <a:rPr lang="en-GB" dirty="0"/>
              <a:t>Rose, 15</a:t>
            </a:r>
          </a:p>
        </p:txBody>
      </p:sp>
    </p:spTree>
    <p:extLst>
      <p:ext uri="{BB962C8B-B14F-4D97-AF65-F5344CB8AC3E}">
        <p14:creationId xmlns:p14="http://schemas.microsoft.com/office/powerpoint/2010/main" val="8577487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Picture Placeholder 15" descr="A boat on a body of water&#10;&#10;Description automatically generated">
            <a:extLst>
              <a:ext uri="{FF2B5EF4-FFF2-40B4-BE49-F238E27FC236}">
                <a16:creationId xmlns:a16="http://schemas.microsoft.com/office/drawing/2014/main" id="{81B33904-599F-4262-891F-846322501276}"/>
              </a:ext>
            </a:extLst>
          </p:cNvPr>
          <p:cNvPicPr>
            <a:picLocks noGrp="1" noChangeAspect="1"/>
          </p:cNvPicPr>
          <p:nvPr>
            <p:ph type="pic" sz="quarter" idx="17"/>
          </p:nvPr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/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81BD43D7-2B03-4319-8314-438451E155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688975"/>
            <a:ext cx="3815551" cy="686063"/>
          </a:xfrm>
        </p:spPr>
        <p:txBody>
          <a:bodyPr/>
          <a:lstStyle/>
          <a:p>
            <a:r>
              <a:rPr lang="en-GB" dirty="0"/>
              <a:t>The next steps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333AC40-8FD4-4F0D-BFF4-2A1E14137626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>
          <a:xfrm>
            <a:off x="457201" y="1366996"/>
            <a:ext cx="2475807" cy="455994"/>
          </a:xfrm>
        </p:spPr>
        <p:txBody>
          <a:bodyPr/>
          <a:lstStyle/>
          <a:p>
            <a:r>
              <a:rPr lang="en-GB" dirty="0"/>
              <a:t>And Payment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07FBFE5-1117-4512-B222-CB23F85CD1CB}"/>
              </a:ext>
            </a:extLst>
          </p:cNvPr>
          <p:cNvSpPr>
            <a:spLocks noGrp="1"/>
          </p:cNvSpPr>
          <p:nvPr>
            <p:ph type="body" sz="quarter" idx="18"/>
          </p:nvPr>
        </p:nvSpPr>
        <p:spPr>
          <a:xfrm>
            <a:off x="457201" y="1960591"/>
            <a:ext cx="3886199" cy="4671984"/>
          </a:xfrm>
        </p:spPr>
        <p:txBody>
          <a:bodyPr/>
          <a:lstStyle/>
          <a:p>
            <a:r>
              <a:rPr lang="en-GB" dirty="0"/>
              <a:t>The total cost for the trip including coaches, kit hire and residential is: </a:t>
            </a:r>
          </a:p>
          <a:p>
            <a:r>
              <a:rPr lang="en-GB" sz="2000" b="1" dirty="0"/>
              <a:t>£300. </a:t>
            </a:r>
          </a:p>
          <a:p>
            <a:endParaRPr lang="en-GB" dirty="0"/>
          </a:p>
          <a:p>
            <a:r>
              <a:rPr lang="en-GB" dirty="0"/>
              <a:t>This can be paid monthly or all in one payment. </a:t>
            </a:r>
          </a:p>
          <a:p>
            <a:r>
              <a:rPr lang="en-GB" dirty="0"/>
              <a:t>There will be a </a:t>
            </a:r>
            <a:r>
              <a:rPr lang="en-GB" b="1" dirty="0"/>
              <a:t>£50 Non-refundable </a:t>
            </a:r>
            <a:r>
              <a:rPr lang="en-GB" dirty="0"/>
              <a:t>deposit to secure your place. </a:t>
            </a:r>
          </a:p>
          <a:p>
            <a:endParaRPr lang="en-GB" dirty="0"/>
          </a:p>
          <a:p>
            <a:r>
              <a:rPr lang="en-GB" b="1" u="sng" dirty="0"/>
              <a:t>Next step: </a:t>
            </a:r>
            <a:r>
              <a:rPr lang="en-GB" dirty="0"/>
              <a:t>Fill in consent form attached to the letter and return to Mrs Smith. </a:t>
            </a:r>
          </a:p>
          <a:p>
            <a:r>
              <a:rPr lang="en-GB" dirty="0"/>
              <a:t>Then you will have correspondence from finance to start payment. </a:t>
            </a:r>
          </a:p>
          <a:p>
            <a:r>
              <a:rPr lang="en-GB" dirty="0"/>
              <a:t>Closer to the trip date there will be further information regarding logistics, kit lists etc. </a:t>
            </a:r>
          </a:p>
          <a:p>
            <a:endParaRPr lang="en-GB" dirty="0"/>
          </a:p>
        </p:txBody>
      </p:sp>
      <p:sp>
        <p:nvSpPr>
          <p:cNvPr id="10" name="Text Placeholder 9">
            <a:extLst>
              <a:ext uri="{FF2B5EF4-FFF2-40B4-BE49-F238E27FC236}">
                <a16:creationId xmlns:a16="http://schemas.microsoft.com/office/drawing/2014/main" id="{4AD21168-BD66-4708-99C2-BB5AACD9270F}"/>
              </a:ext>
            </a:extLst>
          </p:cNvPr>
          <p:cNvSpPr>
            <a:spLocks noGrp="1"/>
          </p:cNvSpPr>
          <p:nvPr>
            <p:ph type="body" sz="quarter" idx="23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2" name="Thought Bubble: Cloud 1">
            <a:extLst>
              <a:ext uri="{FF2B5EF4-FFF2-40B4-BE49-F238E27FC236}">
                <a16:creationId xmlns:a16="http://schemas.microsoft.com/office/drawing/2014/main" id="{E6A33BE9-2B5B-4358-F438-4F58A62CAABA}"/>
              </a:ext>
            </a:extLst>
          </p:cNvPr>
          <p:cNvSpPr/>
          <p:nvPr/>
        </p:nvSpPr>
        <p:spPr>
          <a:xfrm>
            <a:off x="4571999" y="1726058"/>
            <a:ext cx="2784297" cy="1702943"/>
          </a:xfrm>
          <a:prstGeom prst="cloudCallout">
            <a:avLst>
              <a:gd name="adj1" fmla="val 14877"/>
              <a:gd name="adj2" fmla="val 122212"/>
            </a:avLst>
          </a:prstGeom>
          <a:ln/>
        </p:spPr>
        <p:style>
          <a:lnRef idx="1">
            <a:schemeClr val="accent5"/>
          </a:lnRef>
          <a:fillRef idx="2">
            <a:schemeClr val="accent5"/>
          </a:fillRef>
          <a:effectRef idx="1">
            <a:schemeClr val="accent5"/>
          </a:effectRef>
          <a:fontRef idx="minor">
            <a:schemeClr val="dk1"/>
          </a:fontRef>
        </p:style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algn="ctr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</a:pPr>
            <a:r>
              <a:rPr lang="en-GB" dirty="0"/>
              <a:t>Only 108 places available and first come first serve!</a:t>
            </a:r>
          </a:p>
        </p:txBody>
      </p:sp>
    </p:spTree>
    <p:extLst>
      <p:ext uri="{BB962C8B-B14F-4D97-AF65-F5344CB8AC3E}">
        <p14:creationId xmlns:p14="http://schemas.microsoft.com/office/powerpoint/2010/main" val="2548028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4CD77FCB-B9EB-9679-1C0C-A921E224E0DE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101" t="20087" r="20787" b="5606"/>
          <a:stretch/>
        </p:blipFill>
        <p:spPr>
          <a:xfrm>
            <a:off x="0" y="0"/>
            <a:ext cx="9144000" cy="59795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24461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screen">
            <a:lum/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7DDABB2-63EE-4407-A183-39344AF82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3152089"/>
            <a:ext cx="3611970" cy="914751"/>
          </a:xfrm>
          <a:solidFill>
            <a:srgbClr val="007DA8"/>
          </a:solidFill>
        </p:spPr>
        <p:txBody>
          <a:bodyPr/>
          <a:lstStyle/>
          <a:p>
            <a:r>
              <a:rPr lang="en-GB" dirty="0"/>
              <a:t>Thank YOU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2FC0501-1F21-4150-ACCD-BC18FB729FD8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457200" y="5718175"/>
            <a:ext cx="4516044" cy="455994"/>
          </a:xfrm>
          <a:solidFill>
            <a:srgbClr val="BFD730"/>
          </a:solidFill>
        </p:spPr>
        <p:txBody>
          <a:bodyPr/>
          <a:lstStyle/>
          <a:p>
            <a:r>
              <a:rPr lang="en-GB" dirty="0">
                <a:solidFill>
                  <a:srgbClr val="054B70"/>
                </a:solidFill>
              </a:rPr>
              <a:t>The Telford Langley School</a:t>
            </a:r>
          </a:p>
        </p:txBody>
      </p:sp>
      <p:sp>
        <p:nvSpPr>
          <p:cNvPr id="5" name="Text Placeholder 3">
            <a:extLst>
              <a:ext uri="{FF2B5EF4-FFF2-40B4-BE49-F238E27FC236}">
                <a16:creationId xmlns:a16="http://schemas.microsoft.com/office/drawing/2014/main" id="{61E07823-E5B9-4AF0-8F81-F849BCEAA2C0}"/>
              </a:ext>
            </a:extLst>
          </p:cNvPr>
          <p:cNvSpPr txBox="1">
            <a:spLocks/>
          </p:cNvSpPr>
          <p:nvPr/>
        </p:nvSpPr>
        <p:spPr>
          <a:xfrm>
            <a:off x="1209039" y="4066840"/>
            <a:ext cx="6898640" cy="788393"/>
          </a:xfrm>
          <a:prstGeom prst="rect">
            <a:avLst/>
          </a:prstGeom>
          <a:solidFill>
            <a:srgbClr val="D11286"/>
          </a:solidFill>
        </p:spPr>
        <p:txBody>
          <a:bodyPr vert="horz" wrap="square" lIns="252000" tIns="72000" rIns="252000" bIns="50400" rtlCol="0">
            <a:spAutoFit/>
          </a:bodyPr>
          <a:lstStyle>
            <a:lvl1pPr marL="0" indent="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Font typeface="Arial" panose="020B0604020202020204" pitchFamily="34" charset="0"/>
              <a:buNone/>
              <a:defRPr sz="2400" b="1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1pPr>
            <a:lvl2pPr marL="88900" indent="-88900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8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2pPr>
            <a:lvl3pPr marL="179388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6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3pPr>
            <a:lvl4pPr marL="269875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4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4pPr>
            <a:lvl5pPr marL="360363" indent="-90488" algn="l" defTabSz="685800" rtl="0" eaLnBrk="1" latinLnBrk="0" hangingPunct="1">
              <a:lnSpc>
                <a:spcPct val="90000"/>
              </a:lnSpc>
              <a:spcBef>
                <a:spcPts val="0"/>
              </a:spcBef>
              <a:spcAft>
                <a:spcPts val="600"/>
              </a:spcAft>
              <a:buClr>
                <a:schemeClr val="accent5"/>
              </a:buClr>
              <a:buFont typeface="Arial" panose="020B0604020202020204" pitchFamily="34" charset="0"/>
              <a:buChar char="•"/>
              <a:defRPr sz="1200" kern="1200">
                <a:solidFill>
                  <a:schemeClr val="bg1"/>
                </a:solidFill>
                <a:latin typeface="+mn-lt"/>
                <a:ea typeface="+mn-ea"/>
                <a:cs typeface="+mn-cs"/>
              </a:defRPr>
            </a:lvl5pPr>
            <a:lvl6pPr marL="18859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2288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5717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914650" indent="-171450" algn="l" defTabSz="685800" rtl="0" eaLnBrk="1" latinLnBrk="0" hangingPunct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5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dirty="0"/>
              <a:t>With your help and support, we can change young people’s lives for the better.</a:t>
            </a:r>
          </a:p>
        </p:txBody>
      </p:sp>
      <p:pic>
        <p:nvPicPr>
          <p:cNvPr id="3" name="Picture 2" descr="The Telford Langley School - Home">
            <a:extLst>
              <a:ext uri="{FF2B5EF4-FFF2-40B4-BE49-F238E27FC236}">
                <a16:creationId xmlns:a16="http://schemas.microsoft.com/office/drawing/2014/main" id="{AA0B0013-8090-3A7A-9917-CFDF84F6A2C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49551" y="91932"/>
            <a:ext cx="1247775" cy="1619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29328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theme/theme1.xml><?xml version="1.0" encoding="utf-8"?>
<a:theme xmlns:a="http://schemas.openxmlformats.org/drawingml/2006/main" name="The Outward Bound Trust">
  <a:themeElements>
    <a:clrScheme name="The Outward Bound Trust Colours">
      <a:dk1>
        <a:sysClr val="windowText" lastClr="000000"/>
      </a:dk1>
      <a:lt1>
        <a:sysClr val="window" lastClr="FFFFFF"/>
      </a:lt1>
      <a:dk2>
        <a:srgbClr val="4A525D"/>
      </a:dk2>
      <a:lt2>
        <a:srgbClr val="FFFFFF"/>
      </a:lt2>
      <a:accent1>
        <a:srgbClr val="5FAB46"/>
      </a:accent1>
      <a:accent2>
        <a:srgbClr val="054B70"/>
      </a:accent2>
      <a:accent3>
        <a:srgbClr val="007DA8"/>
      </a:accent3>
      <a:accent4>
        <a:srgbClr val="BFD730"/>
      </a:accent4>
      <a:accent5>
        <a:srgbClr val="D11286"/>
      </a:accent5>
      <a:accent6>
        <a:srgbClr val="DDE1DF"/>
      </a:accent6>
      <a:hlink>
        <a:srgbClr val="054B70"/>
      </a:hlink>
      <a:folHlink>
        <a:srgbClr val="D11286"/>
      </a:folHlink>
    </a:clrScheme>
    <a:fontScheme name="The Outward Bound Trust">
      <a:majorFont>
        <a:latin typeface="Arial Narrow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chemeClr val="accent2"/>
        </a:solidFill>
        <a:ln>
          <a:noFill/>
        </a:ln>
      </a:spPr>
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<a:prstTxWarp prst="textNoShape">
          <a:avLst/>
        </a:prstTxWarp>
        <a:noAutofit/>
      </a:bodyPr>
      <a:lstStyle>
        <a:defPPr algn="ctr">
          <a:lnSpc>
            <a:spcPct val="90000"/>
          </a:lnSpc>
          <a:spcBef>
            <a:spcPts val="0"/>
          </a:spcBef>
          <a:spcAft>
            <a:spcPts val="600"/>
          </a:spcAft>
          <a:defRPr dirty="0" err="1" smtClean="0"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  <a:lnDef>
      <a:spPr>
        <a:ln w="12700">
          <a:solidFill>
            <a:schemeClr val="accent2"/>
          </a:solidFill>
        </a:ln>
      </a:spPr>
      <a:bodyPr/>
      <a:lstStyle/>
      <a:style>
        <a:lnRef idx="1">
          <a:schemeClr val="accent1"/>
        </a:lnRef>
        <a:fillRef idx="0">
          <a:schemeClr val="accent1"/>
        </a:fillRef>
        <a:effectRef idx="0">
          <a:schemeClr val="accent1"/>
        </a:effectRef>
        <a:fontRef idx="minor">
          <a:schemeClr val="tx1"/>
        </a:fontRef>
      </a:style>
    </a:lnDef>
    <a:txDef>
      <a:spPr>
        <a:solidFill>
          <a:schemeClr val="accent2"/>
        </a:solidFill>
      </a:spPr>
      <a:bodyPr wrap="none" rtlCol="0" anchor="t">
        <a:spAutoFit/>
      </a:bodyPr>
      <a:lstStyle>
        <a:defPPr algn="l">
          <a:lnSpc>
            <a:spcPct val="90000"/>
          </a:lnSpc>
          <a:spcBef>
            <a:spcPts val="0"/>
          </a:spcBef>
          <a:spcAft>
            <a:spcPts val="600"/>
          </a:spcAft>
          <a:defRPr dirty="0" smtClean="0">
            <a:solidFill>
              <a:schemeClr val="bg1"/>
            </a:solidFill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The_Outward_Bound_Trust_Template_v0.10.potx" id="{7118C017-A98D-4F34-87F2-FD0C712FB2B3}" vid="{05CC2F9D-11A0-4071-A9C9-CB0237551DA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9F32A9E912A664CADA7FEC21D6CEAF6" ma:contentTypeVersion="12" ma:contentTypeDescription="Create a new document." ma:contentTypeScope="" ma:versionID="15803cd939a49eeb280e587ff979afad">
  <xsd:schema xmlns:xsd="http://www.w3.org/2001/XMLSchema" xmlns:xs="http://www.w3.org/2001/XMLSchema" xmlns:p="http://schemas.microsoft.com/office/2006/metadata/properties" xmlns:ns1="http://schemas.microsoft.com/sharepoint/v3" xmlns:ns2="8c38bceb-b86c-4574-b5b4-d4b2d0b24ec8" xmlns:ns3="09738397-05c4-43d0-a4b4-ffb27dc5c783" targetNamespace="http://schemas.microsoft.com/office/2006/metadata/properties" ma:root="true" ma:fieldsID="36faa4d9eaf84558df9dbc378bbde10d" ns1:_="" ns2:_="" ns3:_="">
    <xsd:import namespace="http://schemas.microsoft.com/sharepoint/v3"/>
    <xsd:import namespace="8c38bceb-b86c-4574-b5b4-d4b2d0b24ec8"/>
    <xsd:import namespace="09738397-05c4-43d0-a4b4-ffb27dc5c783"/>
    <xsd:element name="properties">
      <xsd:complexType>
        <xsd:sequence>
          <xsd:element name="documentManagement">
            <xsd:complexType>
              <xsd:all>
                <xsd:element ref="ns2:SharedWithUsers" minOccurs="0"/>
                <xsd:element ref="ns2:SharedWithDetails" minOccurs="0"/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Location" minOccurs="0"/>
                <xsd:element ref="ns1:_ip_UnifiedCompliancePolicyProperties" minOccurs="0"/>
                <xsd:element ref="ns1:_ip_UnifiedCompliancePolicyUIAction" minOccurs="0"/>
                <xsd:element ref="ns3:MediaServiceOCR" minOccurs="0"/>
                <xsd:element ref="ns3:MediaServiceGenerationTime" minOccurs="0"/>
                <xsd:element ref="ns3:MediaServiceEventHashCode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8c38bceb-b86c-4574-b5b4-d4b2d0b24ec8" elementFormDefault="qualified">
    <xsd:import namespace="http://schemas.microsoft.com/office/2006/documentManagement/types"/>
    <xsd:import namespace="http://schemas.microsoft.com/office/infopath/2007/PartnerControls"/>
    <xsd:element name="SharedWithUsers" ma:index="8" nillable="true" ma:displayName="Shared With" ma:description="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9" nillable="true" ma:displayName="Shared With Details" ma:description="" ma:internalName="SharedWithDetails" ma:readOnly="true">
      <xsd:simpleType>
        <xsd:restriction base="dms:Note">
          <xsd:maxLength value="255"/>
        </xsd:restriction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738397-05c4-43d0-a4b4-ffb27dc5c78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10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11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3" nillable="true" ma:displayName="MediaServiceAutoTags" ma:description="" ma:internalName="MediaServiceAutoTags" ma:readOnly="true">
      <xsd:simpleType>
        <xsd:restriction base="dms:Text"/>
      </xsd:simpleType>
    </xsd:element>
    <xsd:element name="MediaServiceLocation" ma:index="14" nillable="true" ma:displayName="MediaServiceLocation" ma:description="" ma:internalName="MediaServiceLocation" ma:readOnly="true">
      <xsd:simpleType>
        <xsd:restriction base="dms:Text"/>
      </xsd:simpleType>
    </xsd:element>
    <xsd:element name="MediaServiceOCR" ma:index="17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8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9" nillable="true" ma:displayName="MediaServiceEventHashCode" ma:hidden="true" ma:internalName="MediaServiceEventHashCode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A87241-5833-4CEF-862D-7156470A8D68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F3AADDA4-A728-4BFB-A31F-874A1BFAC49A}">
  <ds:schemaRefs>
    <ds:schemaRef ds:uri="http://schemas.microsoft.com/office/2006/metadata/properties"/>
    <ds:schemaRef ds:uri="http://purl.org/dc/elements/1.1/"/>
    <ds:schemaRef ds:uri="http://schemas.microsoft.com/sharepoint/v3"/>
    <ds:schemaRef ds:uri="http://schemas.openxmlformats.org/package/2006/metadata/core-properties"/>
    <ds:schemaRef ds:uri="http://purl.org/dc/terms/"/>
    <ds:schemaRef ds:uri="http://schemas.microsoft.com/office/2006/documentManagement/types"/>
    <ds:schemaRef ds:uri="http://schemas.microsoft.com/office/infopath/2007/PartnerControls"/>
    <ds:schemaRef ds:uri="http://purl.org/dc/dcmitype/"/>
    <ds:schemaRef ds:uri="09738397-05c4-43d0-a4b4-ffb27dc5c783"/>
    <ds:schemaRef ds:uri="8c38bceb-b86c-4574-b5b4-d4b2d0b24ec8"/>
    <ds:schemaRef ds:uri="http://www.w3.org/XML/1998/namespace"/>
  </ds:schemaRefs>
</ds:datastoreItem>
</file>

<file path=customXml/itemProps3.xml><?xml version="1.0" encoding="utf-8"?>
<ds:datastoreItem xmlns:ds="http://schemas.openxmlformats.org/officeDocument/2006/customXml" ds:itemID="{84E180FC-1B46-4431-A5F2-E64865657878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8c38bceb-b86c-4574-b5b4-d4b2d0b24ec8"/>
    <ds:schemaRef ds:uri="09738397-05c4-43d0-a4b4-ffb27dc5c783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The Outward Bound Trust - Template.v1</Template>
  <TotalTime>722</TotalTime>
  <Words>389</Words>
  <Application>Microsoft Office PowerPoint</Application>
  <PresentationFormat>On-screen Show (4:3)</PresentationFormat>
  <Paragraphs>42</Paragraphs>
  <Slides>20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20</vt:i4>
      </vt:variant>
    </vt:vector>
  </HeadingPairs>
  <TitlesOfParts>
    <vt:vector size="24" baseType="lpstr">
      <vt:lpstr>Arial</vt:lpstr>
      <vt:lpstr>Arial Narrow</vt:lpstr>
      <vt:lpstr>Calibri</vt:lpstr>
      <vt:lpstr>The Outward Bound Trust</vt:lpstr>
      <vt:lpstr>Outward Bound</vt:lpstr>
      <vt:lpstr>Why Outward Bound?</vt:lpstr>
      <vt:lpstr>PowerPoint Presentation</vt:lpstr>
      <vt:lpstr>PowerPoint Presentation</vt:lpstr>
      <vt:lpstr>AN ALTERNATIVE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Ryan’s story</vt:lpstr>
      <vt:lpstr>PowerPoint Presentation</vt:lpstr>
      <vt:lpstr>PowerPoint Presentation</vt:lpstr>
      <vt:lpstr>PowerPoint Presentation</vt:lpstr>
      <vt:lpstr>The next steps</vt:lpstr>
      <vt:lpstr>PowerPoint Presentation</vt:lpstr>
      <vt:lpstr>Thank YOU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Victoria Cooper</dc:creator>
  <cp:lastModifiedBy>Technical, 300</cp:lastModifiedBy>
  <cp:revision>14</cp:revision>
  <dcterms:created xsi:type="dcterms:W3CDTF">2019-01-18T08:17:27Z</dcterms:created>
  <dcterms:modified xsi:type="dcterms:W3CDTF">2023-10-17T15:29:59Z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0x010100D9F32A9E912A664CADA7FEC21D6CEAF6</vt:lpwstr>
  </property>
</Properties>
</file>